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ink/ink1.xml" ContentType="application/inkml+xml"/>
  <Override PartName="/ppt/ink/ink2.xml" ContentType="application/inkml+xml"/>
  <Override PartName="/ppt/ink/ink3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8" r:id="rId1"/>
    <p:sldMasterId id="2147483661" r:id="rId2"/>
  </p:sldMasterIdLst>
  <p:notesMasterIdLst>
    <p:notesMasterId r:id="rId17"/>
  </p:notesMasterIdLst>
  <p:handoutMasterIdLst>
    <p:handoutMasterId r:id="rId18"/>
  </p:handoutMasterIdLst>
  <p:sldIdLst>
    <p:sldId id="257" r:id="rId3"/>
    <p:sldId id="327" r:id="rId4"/>
    <p:sldId id="335" r:id="rId5"/>
    <p:sldId id="323" r:id="rId6"/>
    <p:sldId id="326" r:id="rId7"/>
    <p:sldId id="336" r:id="rId8"/>
    <p:sldId id="312" r:id="rId9"/>
    <p:sldId id="316" r:id="rId10"/>
    <p:sldId id="317" r:id="rId11"/>
    <p:sldId id="318" r:id="rId12"/>
    <p:sldId id="332" r:id="rId13"/>
    <p:sldId id="319" r:id="rId14"/>
    <p:sldId id="345" r:id="rId15"/>
    <p:sldId id="338" r:id="rId16"/>
  </p:sldIdLst>
  <p:sldSz cx="9144000" cy="6858000" type="screen4x3"/>
  <p:notesSz cx="7010400" cy="92964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84C6A"/>
    <a:srgbClr val="FFFF66"/>
    <a:srgbClr val="FFCC00"/>
    <a:srgbClr val="00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69" autoAdjust="0"/>
    <p:restoredTop sz="94660"/>
  </p:normalViewPr>
  <p:slideViewPr>
    <p:cSldViewPr>
      <p:cViewPr varScale="1">
        <p:scale>
          <a:sx n="84" d="100"/>
          <a:sy n="84" d="100"/>
        </p:scale>
        <p:origin x="1086" y="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2244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1.xml"/><Relationship Id="rId21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>
            <a:extLst>
              <a:ext uri="{FF2B5EF4-FFF2-40B4-BE49-F238E27FC236}">
                <a16:creationId xmlns:a16="http://schemas.microsoft.com/office/drawing/2014/main" id="{52F7536B-3A36-4E97-8B54-DF6376C9F24D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8475" cy="465138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 defTabSz="931863" eaLnBrk="0" hangingPunct="0">
              <a:defRPr sz="1200">
                <a:latin typeface="Times New Roman" pitchFamily="18" charset="0"/>
                <a:ea typeface="ＭＳ Ｐゴシック" pitchFamily="-112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5363" name="Rectangle 3">
            <a:extLst>
              <a:ext uri="{FF2B5EF4-FFF2-40B4-BE49-F238E27FC236}">
                <a16:creationId xmlns:a16="http://schemas.microsoft.com/office/drawing/2014/main" id="{46706534-4BCD-4418-8B8F-374DB1C267C7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71925" y="0"/>
            <a:ext cx="3038475" cy="465138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 algn="r" defTabSz="931863" eaLnBrk="0" hangingPunct="0">
              <a:defRPr sz="1200">
                <a:latin typeface="Times New Roman" pitchFamily="18" charset="0"/>
                <a:ea typeface="ＭＳ Ｐゴシック" pitchFamily="-112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5364" name="Rectangle 4">
            <a:extLst>
              <a:ext uri="{FF2B5EF4-FFF2-40B4-BE49-F238E27FC236}">
                <a16:creationId xmlns:a16="http://schemas.microsoft.com/office/drawing/2014/main" id="{F2DC5897-9809-41AE-8760-BA6855CDE50D}"/>
              </a:ext>
            </a:extLst>
          </p:cNvPr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31263"/>
            <a:ext cx="3038475" cy="465137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 defTabSz="931863" eaLnBrk="0" hangingPunct="0">
              <a:defRPr sz="1200">
                <a:latin typeface="Times New Roman" pitchFamily="18" charset="0"/>
                <a:ea typeface="ＭＳ Ｐゴシック" pitchFamily="-112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5365" name="Rectangle 5">
            <a:extLst>
              <a:ext uri="{FF2B5EF4-FFF2-40B4-BE49-F238E27FC236}">
                <a16:creationId xmlns:a16="http://schemas.microsoft.com/office/drawing/2014/main" id="{B28833EB-9984-4BAF-9D4C-784D4BCCA737}"/>
              </a:ext>
            </a:extLst>
          </p:cNvPr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71925" y="8831263"/>
            <a:ext cx="3038475" cy="465137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 algn="r" defTabSz="931863" eaLnBrk="0" hangingPunct="0">
              <a:defRPr sz="1200" smtClean="0"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FB0CE758-0726-4F7F-AC40-6D5238FC45D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1023" units="dev"/>
          <inkml:channel name="T" type="integer" max="2.14748E9" units="dev"/>
        </inkml:traceFormat>
        <inkml:channelProperties>
          <inkml:channelProperty channel="X" name="resolution" value="409.07614" units="1/cm"/>
          <inkml:channelProperty channel="Y" name="resolution" value="655.34003" units="1/cm"/>
          <inkml:channelProperty channel="F" name="resolution" value="1065.625" units="1/dev"/>
          <inkml:channelProperty channel="T" name="resolution" value="1" units="1/dev"/>
        </inkml:channelProperties>
      </inkml:inkSource>
      <inkml:timestamp xml:id="ts0" timeString="2025-03-25T18:41:44.522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20044 8890 512 0,'21'0'0'0,"-21"-22"0"0,20 1 0 0,2-1 0 0,0 1 0 0,20 21 0 0,20-21 0 16,-18 42 0-16,19-21 0 15,1 21 0-15,21 22 0 16,-23-21 0-1,3 20 0-15,-24 21 0 16,2 0 0-16,-21 1 0 16,-2-22 0-16,-20 43 0 15,0-43 0 1,-42 22 0-16,21-1 0 16,-42-20 0-16,21-1 0 15,-43 0 0 1,21-20 0-16,20-2 0 15,3 2 0-15,-22-22 0 16,42 0 0-16,-21-22 0 16,20 2 0-1,-21-2 0-15,43 1 0 16,43-21 0 0,-43-1 0-16,0 1 0 15,0 21 0-15,41 0 0 16,-18-21 0-16,18 20 0 15,2 22 0 1,-2 0 0-16,3 22 0 16,20-2 0-16,-23 23 0 15,22-1 0 1,1 1 0-16,-21-1 0 0,-43 22 0 0,42-22 0 31,-21 0 0-31,2 1 0 16,-4-22 0-1,-19 0 0-15,23-21 0 16,-23 0 0-16</inkml:trace>
  <inkml:trace contextRef="#ctx0" brushRef="#br0" timeOffset="522.34">21145 8847 512 0,'0'0'0'0,"-22"21"0"16,22 43 0-16,0-1 0 15,0 0 0 1,-21 22 0-16,42-22 0 15,-21 22 0-15,22-43 0 16,-22 22 0 0,0 0 0-16,19-43 0 15,-38 21 0-15,38-21 0 16,5-21 0-16,17 0 0 16,2 0 0-1,-2-21 0-15,44-21 0 16,-43 21 0-16,-20-22 0 15,-1 1 0 1,1 21 0-16,-22-21 0 16,0 20 0-16,-22 2 0 15,-21 20 0-15,23 0 0 16,-24 0 0 0,4 42 0-16,-4-22 0 15,2 23 0-15,21-1 0 16,0 1 0-1,21-1 0-15,-44 0 0 16,68 22 0-16,17-44 0 16,2 23 0-1,-2-21 0-15,-18-22 0 16</inkml:trace>
  <inkml:trace contextRef="#ctx0" brushRef="#br0" timeOffset="990.29">21865 8910 512 0,'0'0'0'16,"-22"0"0"-16,1 0 0 15,0 22 0-15,-1 20 0 16,2 0 0-1,20 21 0-15,0-20 0 16,0 41 0-16,0-41 0 16,20 21 0-1,-20-22 0-15,43 0 0 16,-22 0 0 0,20-20 0-16,1-1 0 0,2-21 0 15,19 0 0 1,0 0 0-16,-20-43 0 15,0 1 0-15,-2 0 0 16,-19-22 0 0,0 22 0-16,-22-43 0 15,-22 43 0-15,0-22 0 16,-41 22 0 0,22 0 0-16,-2 0 0 15,-22 42 0-15,24 0 0 16,-3 21 0-1,2 0 0-15,23 0 0 16,-3 42 0-16,22-63 0 16</inkml:trace>
  <inkml:trace contextRef="#ctx0" brushRef="#br0" timeOffset="1490.95">22753 8761 512 0,'0'0'0'0,"-22"0"0"15,-19 0 0 1,19 22 0-16,-20-1 0 15,20 22 0 1,1 20 0-16,-21 1 0 16,42 0 0-16,0-1 0 15,0 0 0-15,22 1 0 16,-2-1 0 0,1 1 0-16,43-22 0 15,-21-21 0-15,20 22 0 16,1-43 0-16,-1 0 0 15,0-22 0 1,1-20 0-16,-1 21 0 16,-20-42 0-16,-23-1 0 15,2 0 0 1,-22 1 0-16,-22-21 0 16,-19 20 0-16,-3 0 0 15,-19 1 0 1,0-1 0-16,-20 42 0 15,18 2 0-15,-19-1 0 16,-23 21 0 0,107 0 0-16</inkml:trace>
  <inkml:trace contextRef="#ctx0" brushRef="#br0" timeOffset="2060.36">19558 8296 512 0,'-22'0'0'0,"0"-21"0"0,-62 21 0 15,19 21 0 1,-17 1 0-16,-3-2 0 15,21 23 0-15,-21-1 0 16,41 22 0 0,25-22 0-16,-3 22 0 15,44-22 0-15,-3 22 0 16,25-2 0 0,19 2 0-16,23 1 0 15,-23-2 0-15,22 0 0 16,-44 0 0-16,2-20 0 0,-23 20 0 31,-40-42 0-31,-23 22 0 16,-20-21 0-16,0-2 0 15,-44-20 0 1,2 0 0-16,20-20 0 16,0-2 0-16,43 22 0 15,1-21 0-15</inkml:trace>
  <inkml:trace contextRef="#ctx0" brushRef="#br0" timeOffset="2377.81">19154 8106 512 0,'-20'21'0'0,"20"22"0"15,-22 41 0-15,22 0 0 16,-22 23 0-16,3 20 0 16,19-21 0-1,-22 20 0-15,22 2 0 16,-21-22 0-16,-2-22 0 15,23 22 0 1,-19-43 0-16,19-21 0 16,0 1 0-16,0-22 0 15</inkml:trace>
  <inkml:trace contextRef="#ctx0" brushRef="#br0" timeOffset="2695.37">19409 8064 512 0,'21'0'0'0,"-21"42"0"16,0 0 0-1,0 64 0-15,0-22 0 16,-21 23 0-16,21 20 0 16,-22 0 0-1,0 21 0-15,-19 0 0 16,19-21 0-16,3 22 0 16,-3-23 0-1,0-41 0-15,-19-22 0 0</inkml:trace>
  <inkml:trace contextRef="#ctx0" brushRef="#br0" timeOffset="29133.12">21060 10943 512 0,'0'0'0'0,"0"21"0"16,-21-21 0-16,21 21 0 16,0-21 0-1,0 22 0-15,0-22 0 16,0 0 0-1,0-22 0-15,0 22 0 16,0-21 0-16,0 0 0 16,0-1 0-1,0 1 0-15,0-21 0 16,0 20 0-16,0 1 0 16,0 0 0-16,0 0 0 15,0 21 0-15,0-21 0 0,0 21 0 31,0 0 0-31,0 0 0 16,21 21 0-16,-1-21 0 16,23 21 0-1,-2-21 0-15,24 0 0 16,-2 21 0-16,1-21 0 16,0 0 0-1,-1 0 0-15,22 0 0 16,-21-21 0-16,21 21 0 15,-43 0 0 1,21-21 0-16,-20 21 0 16,-24-21 0-16,4 21 0 15,-4 0 0-15,-19 0 0 16,23 0 0 0,-46 0 0-16,23 21 0 15,0 0 0-15,0 0 0 16,-19 22 0-1,-4-1 0-15,23 1 0 16,-19 21 0-16,19-2 0 16,-22 2 0-16,1 21 0 15,0-22 0 1,-1 21 0-16,2-19 0 16,-3-2 0-16,23 0 0 15,-19-21 0 1,-3 1 0-16,22-1 0 15,-22-21 0-15,1 1 0 16,21-22 0 0,0 0 0-16,0 0 0 0</inkml:trace>
  <inkml:trace contextRef="#ctx0" brushRef="#br0" timeOffset="29783.94">22203 10773 512 0,'0'0'0'0,"0"0"0"0,-21 21 0 15,21 0 0 1,0 22 0-16,0-1 0 16,-22 1 0-1,1 21 0-15,1-23 0 16,-3 23 0-16,3-1 0 16,-1-20 0-16,-1 20 0 15,22 1 0-15,-22-1 0 16,22-21 0-1,22 1 0-15,0-22 0 16,-1 21 0-16,-1-20 0 16,23-2 0-1,21-20 0-15,-22 0 0 16,1 0 0-16,20 0 0 16,0-20 0-1,-42-2 0-15,43 1 0 16,-22-21 0-16,-20 21 0 15,-2-21 0 1,1-1 0-16,-21 21 0 16,-21 2 0-16,21-2 0 15,-20 22 0 1,-2 0 0-16,1 0 0 16,0 0 0-16,-22 22 0 15,22-2 0-15,0 2 0 16,0 21 0-1,-1-1 0-15,2-21 0 16,20 21 0-16,0 1 0 16,20-23 0-1,2 23 0-15,-1-22 0 16,21 0 0-16,-19-21 0 0</inkml:trace>
  <inkml:trace contextRef="#ctx0" brushRef="#br0" timeOffset="30104.7">22964 11514 512 0,'-21'21'0'0,"21"22"0"16,0-2 0-16,0 2 0 16,21 21 0-16,-21-1 0 15,0 1 0-15,0-22 0 16,0 21 0 0,0-20 0-16,0-1 0 15,-21 0 0-15,21 0 0 16,0-42 0-16,0 22 0 15,0-22 0 1,0 0 0-16</inkml:trace>
  <inkml:trace contextRef="#ctx0" brushRef="#br0" timeOffset="30711.74">23176 10773 512 0,'-22'0'0'15,"22"0"0"-15,-20 21 0 16,20 0 0-16,-21 22 0 15,21-1 0 1,0 22 0-16,0-1 0 16,0 22 0-16,0-22 0 15,0 21 0 1,0 2 0-16,0-23 0 16,0 1 0-16,21-1 0 15,21 0 0 1,-20-20 0-16,-1-22 0 15,-1 0 0-15,23 0 0 16,0-21 0-16,-21-21 0 16,18 0 0-16,2-22 0 15,1 2 0 1,-21-2 0-16,19-20 0 16,-18 21 0-1,-23-43 0-15,21 21 0 16,-21 1 0-16,0-1 0 15,-21 0 0-15,-2 1 0 16,-18 0 0 0,19 20 0-16,-21 0 0 15,1 1 0 1,2 21 0-16,-5 0 0 16,4 0 0-16,-1 21 0 15,21 0 0-15,-1 0 0 16,0 0 0-16,2 0 0 15</inkml:trace>
  <inkml:trace contextRef="#ctx0" brushRef="#br0" timeOffset="31374.94">23811 10773 512 0,'0'0'0'16,"0"21"0"-16,0 0 0 15,-20 0 0-15,20 21 0 16,-22 1 0-16,22 0 0 15,0 0 0 1,-21 19 0-16,21 2 0 16,0-1 0-1,0 0 0-15,0 1 0 16,21 0 0-16,-21-21 0 16,22 20 0-16,-2-21 0 15,23 1 0 1,-2-23 0-16,-19 1 0 15,21 1 0-15,-2-22 0 16,-20-22 0 0,21 1 0-16,-21 1 0 15,23-2 0-15,-24-20 0 16,2 0 0-16,-22 0 0 16,22-23 0-1,-22 23 0-15,0 0 0 16,0-21 0-16,-22 20 0 15,22 1 0 1,-42 21 0-16,21-22 0 16,-2 1 0-16,2 22 0 15,-21-2 0 1,21 22 0-16,1-21 0 16,-1 21 0-16,0 0 0 15,-1 21 0 1,0-21 0-16,22 22 0 15,-20-22 0-15,20 20 0 16,-21-20 0 0,0 21 0-16,21-21 0 0</inkml:trace>
  <inkml:trace contextRef="#ctx0" brushRef="#br0" timeOffset="31976.02">24594 10815 512 0,'0'0'0'0,"0"21"0"16,-20 1 0-16,-2 20 0 15,-21-21 0-15,23 22 0 16,-2 0 0-16,0 19 0 16,1 2 0-1,21-22 0-15,-20 22 0 16,20-2 0-16,20 2 0 15,-20 1 0-15,21-2 0 16,23-21 0 0,-2 1 0-16,1-2 0 15,-2-41 0-15,1 22 0 16,1-22 0 0,-1-22 0-16,0 1 0 15,1 1 0-15,-1-23 0 16,-20-20 0-1,-1-1 0-15,21 1 0 16,-42-1 0-16,0 1 0 16,0-1 0-16,-42-21 0 15,21 23 0 1,-1-2 0-16,-20 21 0 16,-1-21 0-16,-19 22 0 15,20 21 0 1,-23 0 0-16,24-1 0 15,-24 22 0-15,45 0 0 0</inkml:trace>
  <inkml:trace contextRef="#ctx0" brushRef="#br0" timeOffset="32624.96">20489 10159 512 0,'0'0'0'16,"-22"0"0"-16,-20 0 0 15,-2 22 0-15,3-22 0 16,-43 20 0 0,20 23 0-16,-21-22 0 15,0 21 0-15,22-21 0 16,41 22 0-16,-19-1 0 16,41 0 0-1,21 0 0-15,21 1 0 16,21-1 0-1,0 1 0-15,23-1 0 16,-24 1 0-16,24-1 0 16,-65 0 0-16,1 0 0 15,-22-20 0 1,-22 20 0-16,-41-21 0 16,-22 1 0-16,-22-22 0 15,2 0 0 1,-22 21 0-16,43-42 0 15,-23 21 0-15,23-22 0 16,20-21 0-16,22 23 0 16,42-23 0-16</inkml:trace>
  <inkml:trace contextRef="#ctx0" brushRef="#br0" timeOffset="32960.05">19959 9778 512 0,'0'21'0'0,"0"1"0"16,0 20 0-16,-22 21 0 15,2 21 0 1,20 23 0-16,0-23 0 15,-21 43 0-15,21-20 0 16,0-2 0-16,0 1 0 16,0 0 0-1,0 0 0-15,-22-21 0 16,22-21 0-16,0-23 0 16,0 1 0-1,0-20 0-15,0-22 0 16,0-22 0-16,0 22 0 15</inkml:trace>
  <inkml:trace contextRef="#ctx0" brushRef="#br0" timeOffset="33220.37">20319 9969 512 0,'0'0'0'0,"0"21"0"16,0 42 0-16,-42 1 0 15,42 20 0 1,-21 22 0-16,-2 0 0 16,4 21 0-16,-3 0 0 15,1 0 0 1,-21 22 0-16,42-2 0 15,-22-41 0-15,0-43 0 0</inkml:trace>
  <inkml:trace contextRef="#ctx0" brushRef="#br0" timeOffset="66368.58">20192 7936 512 0,'-63'-21'0'0,"-1"21"0"0,-84 0 0 16,-22 0 0-16,-19 21 0 15,-4 0 0 1,4 44 0-16,-1-2 0 16,0 22 0-16,-2-1 0 15,22 22 0-15,23 1 0 16,19 19 0 0,24 1 0-16,-3 21 0 15,43-21 0 1,23-21 0-16,19-1 0 15,44 2 0-15,19-2 0 16,23-20 0 0,-43-1 0-16,107 1 0 15,-1-21 0-15,20-1 0 16,45-20 0-16,-24-1 0 16,45 0 0-1,-3-21 0-15,23 1 0 16,0-1 0-16,0-21 0 15,-1 20 0 1,2-20 0-16,-2-20 0 16,3 20 0-16,-4-21 0 15,-19-1 0-15,21 1 0 16,-22 0 0 0,0-21 0-16,1 0 0 15,-20 20 0-15,19-20 0 16,1 0 0-1,-43-1 0-15,20 0 0 16,-19 1 0-16,1-21 0 16,-23 21 0-1,-22-22 0-15,-19 1 0 16,-23-1 0 0,-20-21 0-16,-22 1 0 15,-22 0 0-15,-20-1 0 16,-20-21 0-16,-44-21 0 15,-20 21 0-15,-1 0 0 16,-42 1 0 0,-22 20 0-16,-41-21 0 15,-1 21 0-15,-20 22 0 16,-21-1 0 0,-23 21 0-16,-19 1 0 15,-2 22 0-15,-20 40 0 16,-43 1 0-1,21 0 0-15,-42 44 0 16,107-23 0-16,83 21 0 16</inkml:trace>
  <inkml:trace contextRef="#ctx0" brushRef="#br0" timeOffset="69160.47">20171 12276 512 0,'0'0'0'16,"21"-21"0"-16,-21 21 0 15,22 0 0-15,-3-22 0 16,4 22 0-1,-2 0 0-15,42 22 0 16,1-22 0-16,-1 0 0 16,21 21 0-16,2 0 0 15,40 0 0-15,-41-21 0 0,-22 21 0 16</inkml:trace>
  <inkml:trace contextRef="#ctx0" brushRef="#br0" timeOffset="69695.84">21926 12085 512 0,'0'0'0'0,"44"22"0"15,-3-22 0-15,3 20 0 16,40 22 0 0,0 22 0-16,-19-21 0 15,-2 20 0-15,-21 1 0 16,0-1 0-16,-42 21 0 16,-21-20 0-1,-22 1 0-15,-20-3 0 16,-22-41 0-16,1 1 0 15,-22-1 0 1,22 0 0-16,0-21 0 16,20-21 0-16,-1 0 0 15,24-1 0 1,19-19 0-16,22-1 0 16,22-1 0-16,0 1 0 15,40-2 0 1,2 24 0-16,19 20 0 15,2 0 0-15,0 20 0 16,1 24 0-16,-23-2 0 16,0 1 0-1,0 19 0-15,-41-19 0 16,-1-1 0-16,0 0 0 16,-21 1 0-1,0-1 0-15,0-20 0 0,0-22 0 16</inkml:trace>
  <inkml:trace contextRef="#ctx0" brushRef="#br0" timeOffset="70281.74">23176 12191 512 0,'0'0'0'0,"0"22"0"16,22-22 0-16,-22 0 0 15,0 0 0 1,0 0 0-16,0 0 0 15,0 20 0-15,0 2 0 16,-22-1 0 0,0 21 0-16,2-21 0 15,-1 22 0 1,-1 20 0-16,22 0 0 16,0-21 0-16,22 22 0 15,-1-21 0-15,21-1 0 16,21 0 0-16,0-21 0 15,1 1 0 1,-1-44 0-16,2 1 0 16,-24 1 0-16,3-22 0 15,-2-1 0 1,-42 1 0-16,0-2 0 16,-22 24 0-16,2-2 0 15,-24 22 0 1,3 0 0-16,-2 22 0 15,2-2 0-15,18 24 0 16,2-2 0-16,21 1 0 16,0-1 0-1,44-1 0-15,-3 2 0 16,-41-43 0-16</inkml:trace>
  <inkml:trace contextRef="#ctx0" brushRef="#br0" timeOffset="70654.61">23981 12022 512 0,'-21'-21'0'16,"0"21"0"-16,-1 21 0 16,-20 0 0-16,0 21 0 15,20 22 0-15,22 0 0 16,-20 20 0-1,40 1 0-15,2-22 0 16,20 0 0 0,0-21 0-16,1 2 0 15,19-44 0-15,1 0 0 16,1-44 0-16,-20 2 0 16,-23-42 0-16,-21 21 0 15,-21-22 0 1,-1 22 0-16,-20-1 0 15,-2 22 0-15,-19 20 0 16,42 22 0-16,-41 0 0 16,40 0 0-1,22 42 0-15,0-20 0 16,0-2 0-16</inkml:trace>
  <inkml:trace contextRef="#ctx0" brushRef="#br0" timeOffset="71064.48">24742 11916 512 0,'0'0'0'16,"-20"-21"0"-16,-2 21 0 15,-21 21 0-15,1 0 0 16,21 21 0-16,-21 1 0 15,21 20 0 1,-1 1 0-16,22 0 0 16,0-1 0-16,22-21 0 15,-1 1 0-15,21-1 0 16,2-42 0 0,18 0 0-16,-20-21 0 15,0-22 0 1,23-20 0-16,-45-22 0 15,-20 1 0-15,-20-1 0 16,-23 0 0 0,1 1 0-16,-22 20 0 15,21 21 0-15,1 1 0 16,21 42 0-16,1 0 0 16,20 42 0-16,20 1 0 0,-20-43 0 15</inkml:trace>
  <inkml:trace contextRef="#ctx0" brushRef="#br0" timeOffset="77199.86">19980 17461 512 0,'22'-21'0'0,"-2"0"0"15,2 21 0-15,-1-21 0 16,-21 0 0 0,0 0 0-16,-21-22 0 15,-21 1 0-15,-23-1 0 16,-40-20 0-16,0 0 0 15,-44 19 0 1,1 24 0-16,-21-1 0 16,-2 21 0-16,-18 21 0 15,19 22 0 1,23 41 0-16,-3 2 0 16,23 40 0-16,23 1 0 15,60-1 0-15,24 2 0 16,40 20 0-1,45-21 0-15,41 0 0 16,-2-21 0 0,46 21 0-16,18-43 0 15,-19-42 0-15,21 1 0 16,20-43 0-16,-21-20 0 16,-21-24 0-1,1-41 0-15,-23 23 0 16,1-44 0-16,-22-20 0 15,2-3 0-15,-43-39 0 16,-23-2 0 0,-41 1 0-16,-41-22 0 15,-23 21 0-15,-63 2 0 16,-42 20 0 0,-22 63 0-16,-64 43 0 15,-41 42 0 1,64 42 0-16,62-1 0 0</inkml:trace>
  <inkml:trace contextRef="#ctx0" brushRef="#br0" timeOffset="82747.02">20425 13250 512 0,'0'0'0'0,"20"0"0"15,-20 0 0-15,44 0 0 16,-24 0 0 0,22 0 0-16,0 21 0 15,22-21 0-15,21 0 0 16,1 21 0-1,18-21 0-15,3 0 0 16,18 21 0 0,24-21 0-16,0 0 0 0,-1 0 0 15,1 0 0 1,41-21 0-16,-20 0 0 16,-1 0 0-16,22-1 0 15,-2-20 0 1,3 21 0-16,-24-22 0 15,23 2 0-15,-23-3 0 16,3-18 0 0,-3 19 0-16,1 1 0 15,0-22 0-15,1 22 0 16,-22-1 0 0,22 1 0-16,-22 22 0 15,-21-2 0-15,0 1 0 16,-21 21 0-16,-22 0 0 15,0 0 0 1,-19 0 0-16,-3-22 0 16,-62 22 0-16</inkml:trace>
  <inkml:trace contextRef="#ctx0" brushRef="#br0" timeOffset="83328.96">24869 12847 512 0,'0'21'0'0,"-20"1"0"16,-2-1 0-1,-21 43 0-15,23-2 0 16,-22 2 0-16,0 21 0 16,0 0 0-1,19-1 0-15,23-21 0 16,-21 1 0-16,42 0 0 16,2-22 0-1,19 0 0-15,20-42 0 16,23 0 0-16,-21 0 0 15,20-42 0 1,-19-21 0-16,-3 0 0 16,-40-23 0-16,-2-19 0 15,-20 20 0-15,-42-20 0 16,0 19 0-16,-23 23 0 0,-18-1 0 31,20 22 0-31,-44 0 0 16,107 42 0-16</inkml:trace>
  <inkml:trace contextRef="#ctx0" brushRef="#br0" timeOffset="83722.69">24129 13037 512 0,'-21'0'0'15,"-23"44"0"-15,2-3 0 16,1 44 0-16,-1-21 0 16,42-2 0-1,0 23 0-15,21-21 0 16,0 0 0-16,-1-22 0 15,43-21 0 1,2-21 0-16,-23 0 0 16,21-21 0-16,-19 0 0 15,19-42 0-15,-42-1 0 16,-1-21 0 0,-40-20 0-16,-1 20 0 15,-23 1 0 1,-19 40 0-16,-22-18 0 15,21 40 0-15,43 1 0 0</inkml:trace>
  <inkml:trace contextRef="#ctx0" brushRef="#br0" timeOffset="84231">23494 13059 512 0,'0'0'0'15,"0"42"0"-15,-22 1 0 16,1 20 0-16,-1 1 0 15,3-2 0-15,-4 3 0 16,-17-1 0 0,-5-1 0-16,4-21 0 15,19 0 0-15,2 1 0 16,-1-22 0 0,21 0 0-16,0-21 0 15,21-21 0-15,-21 0 0 16,20-1 0-16,2-20 0 15,-1 21 0 1,22 0 0-16,-21 0 0 16,-3 21 0-16,2 0 0 15,2 0 0 1,-23 21 0-16,41 21 0 16,2 0 0-16,-23 1 0 15,45 20 0 1,-23-20 0-16,21 21 0 15,1-22 0-15,-21 0 0 16,-23-42 0-16</inkml:trace>
  <inkml:trace contextRef="#ctx0" brushRef="#br0" timeOffset="84500.22">23811 13207 512 0,'0'21'0'0,"-20"1"0"0,-2 41 0 16,1 22 0 0,-20 21 0-16,18-22 0 15,-19 22 0-15,-1-1 0 16,2-19 0-1,18 19 0-15,-18-20 0 16,41-1 0-16,-22 23 0 16,22-107 0-16</inkml:trace>
  <inkml:trace contextRef="#ctx0" brushRef="#br0" timeOffset="86554.08">22414 13462 512 0,'0'0'0'0,"0"0"0"0,-21 0 0 15,21 42 0 1,-22-21 0-16,2 21 0 16,-1 0 0-16,-21 1 0 0,-1-1 0 15,21 0 0 1,-19 1 0 0,19 21 0-16,-19-44 0 15,41 2 0-15,0-2 0 16,0 2 0-16,0-1 0 15,20 0 0 1,23 0 0-16,-2-21 0 16,3 21 0-16,-3 1 0 15,2-1 0-15,20 0 0 16,-42 0 0 0,43-21 0-16,-64 21 0 15</inkml:trace>
  <inkml:trace contextRef="#ctx0" brushRef="#br0" timeOffset="86842.78">22731 13398 512 0,'0'0'0'0,"0"0"0"16,-20 20 0-1,20 2 0-15,-21 20 0 16,-1 22 0-16,2 20 0 16,-24 1 0-16,23 21 0 15,-21 0 0 1,0 0 0-16,-1 20 0 16,1-19 0-16,-1-2 0 15,2-20 0 1,19 0 0-16,2-1 0 15,20-84 0-15</inkml:trace>
  <inkml:trace contextRef="#ctx0" brushRef="#br0" timeOffset="87576.12">21717 13588 512 0,'0'21'0'0,"-22"0"0"16,0 1 0-16,-19 20 0 16,19 22 0-16,-20-23 0 15,-21 23 0 1,20 0 0-16,-21-1 0 15,2 22 0-15,18-21 0 16,24-2 0 0,-2 3 0-16,1-24 0 15,64 2 0-15,-23-22 0 16,1 1 0-16,42-22 0 16,1 21 0-1,1-42 0-15,19 21 0 16,-41-22 0-16,-23 1 0 15,23 1 0 1,-43-3 0-16,0 23 0 16,-22 0 0-16,-19 0 0 15,-2 0 0 1,1 23 0-16,0-3 0 16,-1 23 0-16,21-1 0 15,2-1 0 1,20-19 0-16,0-1 0 0</inkml:trace>
  <inkml:trace contextRef="#ctx0" brushRef="#br0" timeOffset="87842.06">22795 14393 512 0,'0'0'0'15,"21"42"0"-15,-21-1 0 16,-21 24 0 0,21 19 0-16,0 22 0 15,-21 0 0-15,0 0 0 16,-21-1 0-16,21-19 0 15,-1-24 0-15</inkml:trace>
  <inkml:trace contextRef="#ctx0" brushRef="#br0" timeOffset="92855.23">21991 13630 512 0,'0'0'0'0,"0"0"0"16,0 0 0-16,-21 22 0 15,42-22 0-15,-21 21 0 16,20 0 0-1,-20-21 0-15,22 0 0 16,0 0 0-16,19-21 0 16,2 0 0-1,-22-1 0-15,42 1 0 16,-19 21 0-16,19-21 0 16,-22 21 0-1,2 21 0-15,-1-21 0 16,1 21 0-16,-22 22 0 15,22-22 0-15,-23 21 0 16,-20 21 0 0,0 1 0-16,-20 0 0 15,-23-22 0-15,22 22 0 16,-43-1 0 0,22 0 0-16,-21-21 0 15,21 1 0-15,-1-1 0 16,21-42 0-1,22 21 0-15,0-21 0 16,0 0 0-16,0-21 0 16,0 21 0-1,0-20 0-15,22-2 0 16,21 22 0-16,-23 0 0 16,23 22 0-16,-1-2 0 15,21 1 0 1,-20 22 0-16,-1 21 0 15,-20-22 0-15,19 0 0 16,-62 22 0 0,21-22 0-16,-20 1 0 15,-23-23 0-15,-21 24 0 16,22-24 0 0,-42-20 0-16,21 0 0 15,-22 0 0-15,42 0 0 16,-20 0 0-16,20 0 0 15,1-20 0 1,42 20 0-16</inkml:trace>
  <inkml:trace contextRef="#ctx0" brushRef="#br0" timeOffset="93558.12">22076 13588 512 0,'0'0'0'0,"0"0"0"16,0-21 0-16,0 0 0 16,20 21 0-16,3 0 0 15,-3 0 0 1,1 0 0-16,1 0 0 16,41 42 0-16,-20-21 0 15,40 22 0 1,-19 20 0-16,0 1 0 15,-22 0 0-15,0-2 0 16,-21 2 0-16,-21-22 0 16,-21 1 0-1,-21-1 0-15,0-21 0 16,-22 1 0-16,0-2 0 16,-19-20 0-1,40 0 0-15,1 22 0 16,-1-22 0-16,22 0 0 15,21 0 0 1,0 0 0-16,0 0 0 16,21 20 0-16,1-20 0 15,19 22 0-15,24 21 0 16,-23-2 0 0,-1 2 0-16,2 0 0 15,-1 20 0-15,1-21 0 16,-43 22 0-1,0-22 0-15,-43-21 0 16,1 21 0-16,-1-20 0 16,-20 0 0-1,0-22 0-15,-22 20 0 16,21-20 0-16,23-20 0 16,-3 20 0-16,3 0 0 15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1023" units="dev"/>
          <inkml:channel name="T" type="integer" max="2.14748E9" units="dev"/>
        </inkml:traceFormat>
        <inkml:channelProperties>
          <inkml:channelProperty channel="X" name="resolution" value="409.07614" units="1/cm"/>
          <inkml:channelProperty channel="Y" name="resolution" value="655.34003" units="1/cm"/>
          <inkml:channelProperty channel="F" name="resolution" value="1065.625" units="1/dev"/>
          <inkml:channelProperty channel="T" name="resolution" value="1" units="1/dev"/>
        </inkml:channelProperties>
      </inkml:inkSource>
      <inkml:timestamp xml:id="ts0" timeString="2025-03-25T18:44:15.341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17546 8932 512 0,'0'-22'0'0,"0"22"0"15,-21-20 0-15,21 20 0 16,-41-22 0-16,18 1 0 16,-19 21 0-1,-1-22 0-15,-21 22 0 16,2-21 0 0,-23 21 0-16,21 0 0 15,-41 0 0-15,21 21 0 16,-1-21 0-16,-20 0 0 15,-2 22 0-15,2-22 0 0,-2 0 0 32,1 21 0-32,-22-21 0 15,24 0 0-15,-3 0 0 16,2 0 0 0,-1 22 0-16,1-22 0 15,-2 0 0 1,2 20 0-16,-1 2 0 15,1-1 0-15,-2 0 0 16,-20 0 0 0,42 0 0-16,-20 21 0 15,20-21 0-15,22 22 0 0,-21-1 0 16,20 0 0 0,0 1 0-1,21-1 0-15,2-20 0 16,-3 20 0-1,23 0 0-15,21 0 0 16,-20 1 0-16,40-22 0 16,-40 21 0-16,40-20 0 15,1-2 0-15,23 22 0 16,-3-20 0 0,22-1 0-16,1 1 0 15,0-1 0-15,20-21 0 16,-19 21 0-1,18-21 0-15,2 21 0 16,0-21 0-16,0 21 0 16,-2-21 0-16,2 0 0 15,1 0 0 1,20 0 0-16,-23 0 0 16,2 0 0-1,22 21 0-15,-24-21 0 16,24 0 0-16,-1 0 0 15,-22 0 0 1,23 0 0-16,-23 0 0 16,1 0 0-16,-1 0 0 15,23 0 0-15,-2 22 0 16,-21-22 0 0,22 0 0-16,-22 0 0 15,1-22 0-15,0 22 0 16,1 0 0-16,-2-21 0 15,1 21 0 1,-22-21 0-16,22 21 0 16,-21-21 0-16,21 0 0 15,-22 21 0 1,0-21 0-16,1-22 0 16,-1 21 0-1,-21 2 0-15,21-22 0 16,-19 20 0-16,40-20 0 15,-64 21 0-15,24-22 0 16,-44 1 0 0,21 0 0-16,-21 0 0 15,0 0 0-15,0-1 0 16,-21 21 0-16,-23-20 0 16,-18 0 0-1,20-1 0-15,-44-20 0 16,23 21 0-16,-22 0 0 15,1 0 0 1,-44 20 0-16,23 1 0 16,-1-1 0-1,-21 22 0-15,0 0 0 16,-1 0 0-16,-18 0 0 16,-2 22 0-1,-1 21 0-15,43-23 0 16,20 2 0-16</inkml:trace>
  <inkml:trace contextRef="#ctx0" brushRef="#br0" timeOffset="3819.1">21568 12403 512 0,'0'-21'0'0,"-21"21"0"15,21-21 0-15,-42 21 0 16,-1 0 0 0,1-22 0-16,-22 22 0 15,0 0 0-15,-20 0 0 16,21 22 0-16,-43-22 0 16,20 21 0-1,-19 0 0-15,20 0 0 16,-21 21 0-16,0 0 0 15,44 0 0 1,-23 22 0-16,21-21 0 16,1 21 0-1,19-1 0-15,3 0 0 16,-2 1 0-16,23 0 0 16,-2-2 0-16,22 2 0 15,0 0 0-15,22-1 0 16,-2-20 0-1,2 19 0-15,21-19 0 16,-24 21 0-16,25-22 0 16,19 1 0-1,-22-1 0-15,23 0 0 16,-20-21 0-16,18 1 0 16,3 20 0-16,-2-42 0 15,0 21 0 1,0 0 0-16,1-21 0 15,-1 0 0-15,22 0 0 16,-22 0 0 0,21 0 0-16,2 0 0 15,-23 0 0 1,22 0 0-16,0 0 0 16,0 0 0-16,-21 0 0 15,40 0 0-15,-18 0 0 16,-1-21 0-16,-1 21 0 15,1-21 0 1,-1 21 0-16,1 0 0 16,0-21 0-16,-1 0 0 15,1-1 0 1,-1 1 0-16,1 0 0 16,0 21 0-16,0-42 0 15,-22 21 0 1,22 0 0-16,-21-21 0 15,20-2 0 1,-20 24 0-16,-23-23 0 16,22 1 0-16,-18-21 0 15,-5 20 0-15,2-20 0 16,-20 20 0-16,-1-21 0 0,-21 2 0 31,-21-23 0-31,-1 21 0 16,-20-21 0-16,2 23 0 15,-25-3 0 1,-19 1 0-16,-23 1 0 16,22 0 0-16,-41 21 0 15,-1-1 0 1,-22 22 0-16,1-21 0 16,0 42 0-16,-21 0 0 15,0 0 0-15,-22 0 0 16,1 0 0-1,-1 21 0-15,-19 21 0 16,-2-20 0 0,22-1 0-16,20 0 0 0,63 0 0 15</inkml:trace>
  <inkml:trace contextRef="#ctx0" brushRef="#br0" timeOffset="7102.45">14519 7704 512 0,'0'0'0'16,"0"21"0"-16,0 21 0 15,0 22 0-15,0 0 0 16,0-2 0-16,0 23 0 16,0 0 0-1,0 0 0-15,-20-1 0 16,20 1 0-16,0-21 0 15,-22 20 0 1,22-20 0-16,0-22 0 16,0 1 0-16,0-22 0 15,0-21 0-15,22 21 0 16,-22-21 0-16,0 0 0 16</inkml:trace>
  <inkml:trace contextRef="#ctx0" brushRef="#br0" timeOffset="9123.12">14266 7599 512 0,'0'0'0'0,"20"0"0"0,1 0 0 16,0 0 0 0,21 0 0-16,2 0 0 15,41 0 0 1,-21 20 0-16,40-20 0 16,2 0 0-16,0 0 0 15,21 22 0 1,20-22 0-16,-18 0 0 15,19 0 0-15,-22 0 0 16,44-22 0-16,-23 22 0 16,2 0 0-1,-2-20 0-15,-19 20 0 16,20-22 0-16,-20 0 0 16,21 22 0-1,-24-20 0-15,-19 20 0 16,22-22 0-16,-22 1 0 15,-2 21 0 1,3 0 0-16,-21 0 0 16,-2 21 0-16,1-21 0 15,-22 42 0 1,-21-20 0-16,21 20 0 16,-22 0 0-16,3 22 0 15,-23 0 0 1,21 20 0-16,-20 0 0 15,-2-19 0-15,1 40 0 16,2-20 0 0,-4-22 0-16,4 22 0 15,-23-22 0-15,21 1 0 16,0-1 0-16,-1-20 0 16,-20-22 0-1,22 0 0-15,-22 22 0 16,0-43 0-16,-22 21 0 15,2-21 0 1,-22 0 0-16,0-21 0 16,-44-1 0-16,1 22 0 15,-20-21 0 1,-21 21 0-16,-43-21 0 16,-3 21 0-16,-16 0 0 15,-5 0 0 1,-16 0 0-16,-3 0 0 15,-1 21 0 1,-19 0 0-16,-1 1 0 16,21-1 0-16,1 0 0 15,21 0 0-15,-2 21 0 16,2-21 0 0,42 0 0-16,-1 1 0 15,23-1 0-15,-2 1 0 16,45 20 0-16,-3-21 0 15,23 0 0 1,19-21 0-16,25 0 0 16,19 21 0-1,0-21 0-15,42-21 0 16,42 21 0-16,2-21 0 16,18 0 0-1,24-1 0-15,0 2 0 16,19-2 0-16,22 22 0 15,22-21 0-15,-1-1 0 16,0 1 0 0,2 21 0-16,19-21 0 15,-20 21 0-15,20 0 0 16,-21 0 0 0,22 0 0-16,1 0 0 15,-24 21 0-15,2-42 0 16,-22 21 0-1,21-22 0-15,-41 22 0 16,-1-20 0-16,1-22 0 16,-45 21 0-1,24-22 0-15,-44-20 0 16,-21-1 0 0,2 1 0-16,-45-22 0 15,-20 0 0-15,0-20 0 16,-42-1 0-1,-20-1 0-15,-23 2 0 16,-21 20 0-16,-21-21 0 16,21 22 0-16,-64-1 0 15,21 22 0 1,-19 20 0-16,-24-20 0 16,4 42 0-16,-24 0 0 15,-1 21 0-15,24 0 0 16,-45 21 0-1,23 0 0-15,-22 21 0 16,-1 22 0-16,22-1 0 16,23 0 0-1,-23 23 0-15,42-2 0 0,2 22 0 16,20-1 0 0,0 1 0-1,20 22 0-15,22-23 0 16,-1 23 0-1,46-23 0-15,38 1 0 16,3-21 0-16,40-1 0 16,23 1 0-1,21-21 0-15,20-22 0 16,42-21 0-16,1 0 0 16,43 1 0-1,0-22 0-15,42-22 0 16,0 1 0-16,-1 0 0 15,42 0 0-15,-19-22 0 16,-1 23 0 0,-1-23 0-16,23 0 0 15,-23 22 0-15,22-21 0 16,-42 0 0 0,22 21 0-16,-46-22 0 15,2 1 0 1,-20-1 0-16,1-20 0 15,-44 21 0-15,-23-22 0 16,-19 1 0-16,0-22 0 16,-42 22 0-1,-22-22 0-15,-21 22 0 16,-21-44 0-16,-22 23 0 16,-42-1 0-1,-19-20 0-15,-24 19 0 16,-41 1 0-16,-22 1 0 15,1 21 0 1,-63 21 0-16,19-1 0 16,-41 43 0-16,-1 0 0 15,-42 21 0-15,2 43 0 16,-2 20 0 0,-20 44 0-16,82-44 0 15,67 1 0-15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1023" units="dev"/>
          <inkml:channel name="T" type="integer" max="2.14748E9" units="dev"/>
        </inkml:traceFormat>
        <inkml:channelProperties>
          <inkml:channelProperty channel="X" name="resolution" value="409.07614" units="1/cm"/>
          <inkml:channelProperty channel="Y" name="resolution" value="655.34003" units="1/cm"/>
          <inkml:channelProperty channel="F" name="resolution" value="1065.625" units="1/dev"/>
          <inkml:channelProperty channel="T" name="resolution" value="1" units="1/dev"/>
        </inkml:channelProperties>
      </inkml:inkSource>
      <inkml:timestamp xml:id="ts0" timeString="2025-03-25T18:53:44.732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7006 12149 512 0,'0'-22'0'0,"0"22"0"16,0 0 0 0,0 0 0-16,0 0 0 15,19 0 0-15,4 0 0 0,19 0 0 16,22 0 0-1,-22 0 0 1,43 22 0-16,0-22 0 16,20 0 0-16,2 0 0 15,-3 0 0 1,23 0 0-16,1 0 0 16,20 0 0-16,-1 0 0 15,2 0 0-15,-2 0 0 16,24 0 0-1,-23 0 0-15,20-22 0 16,24 22 0-16,-24 0 0 16,2-20 0-1,20 20 0-15,2-22 0 16,20 22 0-16,-23-21 0 16,23 0 0-1,-21 0 0-15,41 0 0 16,-21 21 0-16,22-22 0 15,2 22 0-15,-25-21 0 16,24 21 0 0,-24 0 0-16,3 0 0 15,18 64 0-15,-39-64 0 16,20 21 0 0,-21-21 0-16,20 21 0 15,-21 0 0-15,23 1 0 16,-23-22 0-1,22 20 0-15,0 2 0 16,-2-2 0-16,-19 24 0 16,42-24 0-16,0 23 0 15,-21-1 0 1,-1 1 0-16,-42-1 0 16,1 0 0-16,-1 0 0 15,-63 1 0 1,-44-23 0-16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>
            <a:extLst>
              <a:ext uri="{FF2B5EF4-FFF2-40B4-BE49-F238E27FC236}">
                <a16:creationId xmlns:a16="http://schemas.microsoft.com/office/drawing/2014/main" id="{5C6B6431-5BE5-4F58-A030-374D9938DA79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8475" cy="465138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 defTabSz="931863" eaLnBrk="0" hangingPunct="0">
              <a:defRPr sz="1200">
                <a:latin typeface="Times New Roman" pitchFamily="18" charset="0"/>
                <a:ea typeface="ＭＳ Ｐゴシック" pitchFamily="-112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7411" name="Rectangle 3">
            <a:extLst>
              <a:ext uri="{FF2B5EF4-FFF2-40B4-BE49-F238E27FC236}">
                <a16:creationId xmlns:a16="http://schemas.microsoft.com/office/drawing/2014/main" id="{7BAC57A8-136C-4FC6-B186-7661EDC676F4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3971925" y="0"/>
            <a:ext cx="3038475" cy="465138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 algn="r" defTabSz="931863" eaLnBrk="0" hangingPunct="0">
              <a:defRPr sz="1200">
                <a:latin typeface="Times New Roman" pitchFamily="18" charset="0"/>
                <a:ea typeface="ＭＳ Ｐゴシック" pitchFamily="-112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4340" name="Rectangle 4">
            <a:extLst>
              <a:ext uri="{FF2B5EF4-FFF2-40B4-BE49-F238E27FC236}">
                <a16:creationId xmlns:a16="http://schemas.microsoft.com/office/drawing/2014/main" id="{DC13E8BC-7C98-4B18-A289-6B003E480D4F}"/>
              </a:ext>
            </a:extLst>
          </p:cNvPr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81100" y="696913"/>
            <a:ext cx="4648200" cy="34861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7413" name="Rectangle 5">
            <a:extLst>
              <a:ext uri="{FF2B5EF4-FFF2-40B4-BE49-F238E27FC236}">
                <a16:creationId xmlns:a16="http://schemas.microsoft.com/office/drawing/2014/main" id="{11F58ECF-535B-4D1B-AA7A-9CFBD933093A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35038" y="4416425"/>
            <a:ext cx="5140325" cy="4183063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7414" name="Rectangle 6">
            <a:extLst>
              <a:ext uri="{FF2B5EF4-FFF2-40B4-BE49-F238E27FC236}">
                <a16:creationId xmlns:a16="http://schemas.microsoft.com/office/drawing/2014/main" id="{BFBBFBAE-CAA2-4E18-B028-78B131D2583F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31263"/>
            <a:ext cx="3038475" cy="465137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 defTabSz="931863" eaLnBrk="0" hangingPunct="0">
              <a:defRPr sz="1200">
                <a:latin typeface="Times New Roman" pitchFamily="18" charset="0"/>
                <a:ea typeface="ＭＳ Ｐゴシック" pitchFamily="-112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7415" name="Rectangle 7">
            <a:extLst>
              <a:ext uri="{FF2B5EF4-FFF2-40B4-BE49-F238E27FC236}">
                <a16:creationId xmlns:a16="http://schemas.microsoft.com/office/drawing/2014/main" id="{65D115A5-4025-4657-9CF5-63152081B8EB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71925" y="8831263"/>
            <a:ext cx="3038475" cy="465137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 algn="r" defTabSz="931863" eaLnBrk="0" hangingPunct="0">
              <a:defRPr sz="1200" smtClean="0"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39C0BB3D-D068-414F-9C09-5DD8831C839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ＭＳ Ｐゴシック" pitchFamily="-112" charset="-128"/>
        <a:cs typeface="ＭＳ Ｐゴシック" pitchFamily="-112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ＭＳ Ｐゴシック" pitchFamily="-112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ＭＳ Ｐゴシック" pitchFamily="-112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ＭＳ Ｐゴシック" pitchFamily="-112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ＭＳ Ｐゴシック" pitchFamily="-112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47700" y="1447800"/>
            <a:ext cx="7848600" cy="1295400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0957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533400" y="3048000"/>
            <a:ext cx="8077200" cy="635000"/>
          </a:xfrm>
        </p:spPr>
        <p:txBody>
          <a:bodyPr/>
          <a:lstStyle>
            <a:lvl1pPr marL="0" indent="0" algn="ctr">
              <a:buFontTx/>
              <a:buNone/>
              <a:defRPr sz="3600"/>
            </a:lvl1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891035076"/>
      </p:ext>
    </p:extLst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7">
            <a:extLst>
              <a:ext uri="{FF2B5EF4-FFF2-40B4-BE49-F238E27FC236}">
                <a16:creationId xmlns:a16="http://schemas.microsoft.com/office/drawing/2014/main" id="{FDEBE74A-8B76-4BC7-928F-80EF5ABB1128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xfrm>
            <a:off x="457200" y="6229350"/>
            <a:ext cx="8229600" cy="47625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/>
            </a:lvl1pPr>
          </a:lstStyle>
          <a:p>
            <a:pPr>
              <a:defRPr/>
            </a:pPr>
            <a:r>
              <a:rPr lang="en-US" altLang="en-US"/>
              <a:t>© Family Economics &amp; Financial Education – Revised May 2009 – Career Development Unit – Career Research – Slide </a:t>
            </a:r>
            <a:fld id="{ADB4C048-2D26-41A2-B0AE-1B64DF96E4DE}" type="slidenum">
              <a:rPr lang="en-US" altLang="en-US" smtClean="0"/>
              <a:pPr>
                <a:defRPr/>
              </a:pPr>
              <a:t>‹#›</a:t>
            </a:fld>
            <a:r>
              <a:rPr lang="en-US" altLang="en-US"/>
              <a:t> </a:t>
            </a:r>
          </a:p>
          <a:p>
            <a:pPr>
              <a:defRPr/>
            </a:pPr>
            <a:r>
              <a:rPr lang="en-US" altLang="en-US"/>
              <a:t>Funded by a grant from Take Charge America, Inc. to the Norton School of Family and Consumer Sciences at the University of Arizona</a:t>
            </a:r>
          </a:p>
        </p:txBody>
      </p:sp>
    </p:spTree>
    <p:extLst>
      <p:ext uri="{BB962C8B-B14F-4D97-AF65-F5344CB8AC3E}">
        <p14:creationId xmlns:p14="http://schemas.microsoft.com/office/powerpoint/2010/main" val="2241593201"/>
      </p:ext>
    </p:extLst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85800"/>
            <a:ext cx="2019300" cy="57150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85800"/>
            <a:ext cx="5905500" cy="57150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7">
            <a:extLst>
              <a:ext uri="{FF2B5EF4-FFF2-40B4-BE49-F238E27FC236}">
                <a16:creationId xmlns:a16="http://schemas.microsoft.com/office/drawing/2014/main" id="{0EE655DD-24FB-4ED2-9471-594E3AD18F43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xfrm>
            <a:off x="457200" y="6229350"/>
            <a:ext cx="8229600" cy="47625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/>
            </a:lvl1pPr>
          </a:lstStyle>
          <a:p>
            <a:pPr>
              <a:defRPr/>
            </a:pPr>
            <a:r>
              <a:rPr lang="en-US" altLang="en-US"/>
              <a:t>© Family Economics &amp; Financial Education – Revised May 2009 – Career Development Unit – Career Research – Slide </a:t>
            </a:r>
            <a:fld id="{1CB6BD52-3C87-4A76-A347-07D1A3939979}" type="slidenum">
              <a:rPr lang="en-US" altLang="en-US" smtClean="0"/>
              <a:pPr>
                <a:defRPr/>
              </a:pPr>
              <a:t>‹#›</a:t>
            </a:fld>
            <a:r>
              <a:rPr lang="en-US" altLang="en-US"/>
              <a:t> </a:t>
            </a:r>
          </a:p>
          <a:p>
            <a:pPr>
              <a:defRPr/>
            </a:pPr>
            <a:r>
              <a:rPr lang="en-US" altLang="en-US"/>
              <a:t>Funded by a grant from Take Charge America, Inc. to the Norton School of Family and Consumer Sciences at the University of Arizona</a:t>
            </a:r>
          </a:p>
        </p:txBody>
      </p:sp>
    </p:spTree>
    <p:extLst>
      <p:ext uri="{BB962C8B-B14F-4D97-AF65-F5344CB8AC3E}">
        <p14:creationId xmlns:p14="http://schemas.microsoft.com/office/powerpoint/2010/main" val="3470380883"/>
      </p:ext>
    </p:extLst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081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47700" y="1447800"/>
            <a:ext cx="7848600" cy="1295400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29081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533400" y="3048000"/>
            <a:ext cx="8077200" cy="635000"/>
          </a:xfrm>
        </p:spPr>
        <p:txBody>
          <a:bodyPr/>
          <a:lstStyle>
            <a:lvl1pPr marL="0" indent="0" algn="ctr">
              <a:buFontTx/>
              <a:buNone/>
              <a:defRPr sz="3600"/>
            </a:lvl1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37178915"/>
      </p:ext>
    </p:extLst>
  </p:cSld>
  <p:clrMapOvr>
    <a:masterClrMapping/>
  </p:clrMapOvr>
  <p:transition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90725310"/>
      </p:ext>
    </p:extLst>
  </p:cSld>
  <p:clrMapOvr>
    <a:masterClrMapping/>
  </p:clrMapOvr>
  <p:transition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599254456"/>
      </p:ext>
    </p:extLst>
  </p:cSld>
  <p:clrMapOvr>
    <a:masterClrMapping/>
  </p:clrMapOvr>
  <p:transition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05000"/>
            <a:ext cx="3962400" cy="4495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0" y="1905000"/>
            <a:ext cx="3962400" cy="4495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989558022"/>
      </p:ext>
    </p:extLst>
  </p:cSld>
  <p:clrMapOvr>
    <a:masterClrMapping/>
  </p:clrMapOvr>
  <p:transition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611393531"/>
      </p:ext>
    </p:extLst>
  </p:cSld>
  <p:clrMapOvr>
    <a:masterClrMapping/>
  </p:clrMapOvr>
  <p:transition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93434762"/>
      </p:ext>
    </p:extLst>
  </p:cSld>
  <p:clrMapOvr>
    <a:masterClrMapping/>
  </p:clrMapOvr>
  <p:transition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82116141"/>
      </p:ext>
    </p:extLst>
  </p:cSld>
  <p:clrMapOvr>
    <a:masterClrMapping/>
  </p:clrMapOvr>
  <p:transition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18451807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072114664"/>
      </p:ext>
    </p:extLst>
  </p:cSld>
  <p:clrMapOvr>
    <a:masterClrMapping/>
  </p:clrMapOvr>
  <p:transition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768333256"/>
      </p:ext>
    </p:extLst>
  </p:cSld>
  <p:clrMapOvr>
    <a:masterClrMapping/>
  </p:clrMapOvr>
  <p:transition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742363862"/>
      </p:ext>
    </p:extLst>
  </p:cSld>
  <p:clrMapOvr>
    <a:masterClrMapping/>
  </p:clrMapOvr>
  <p:transition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85800"/>
            <a:ext cx="2019300" cy="57150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85800"/>
            <a:ext cx="5905500" cy="57150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392038581"/>
      </p:ext>
    </p:extLst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7">
            <a:extLst>
              <a:ext uri="{FF2B5EF4-FFF2-40B4-BE49-F238E27FC236}">
                <a16:creationId xmlns:a16="http://schemas.microsoft.com/office/drawing/2014/main" id="{DF236D88-FAD7-41CE-838A-8FFF7ABAEAB3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xfrm>
            <a:off x="457200" y="6229350"/>
            <a:ext cx="8229600" cy="47625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/>
            </a:lvl1pPr>
          </a:lstStyle>
          <a:p>
            <a:pPr>
              <a:defRPr/>
            </a:pPr>
            <a:r>
              <a:rPr lang="en-US" altLang="en-US"/>
              <a:t>© Family Economics &amp; Financial Education – Revised May 2009 – Career Development Unit – Career Research – Slide </a:t>
            </a:r>
            <a:fld id="{C4B11B2C-63E8-46D2-BA10-C330C1FA4732}" type="slidenum">
              <a:rPr lang="en-US" altLang="en-US" smtClean="0"/>
              <a:pPr>
                <a:defRPr/>
              </a:pPr>
              <a:t>‹#›</a:t>
            </a:fld>
            <a:r>
              <a:rPr lang="en-US" altLang="en-US"/>
              <a:t> </a:t>
            </a:r>
          </a:p>
          <a:p>
            <a:pPr>
              <a:defRPr/>
            </a:pPr>
            <a:r>
              <a:rPr lang="en-US" altLang="en-US"/>
              <a:t>Funded by a grant from Take Charge America, Inc. to the Norton School of Family and Consumer Sciences at the University of Arizona</a:t>
            </a:r>
          </a:p>
        </p:txBody>
      </p:sp>
    </p:spTree>
    <p:extLst>
      <p:ext uri="{BB962C8B-B14F-4D97-AF65-F5344CB8AC3E}">
        <p14:creationId xmlns:p14="http://schemas.microsoft.com/office/powerpoint/2010/main" val="1723956035"/>
      </p:ext>
    </p:extLst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05000"/>
            <a:ext cx="3962400" cy="4495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0" y="1905000"/>
            <a:ext cx="3962400" cy="4495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7">
            <a:extLst>
              <a:ext uri="{FF2B5EF4-FFF2-40B4-BE49-F238E27FC236}">
                <a16:creationId xmlns:a16="http://schemas.microsoft.com/office/drawing/2014/main" id="{02BE8C5B-93A2-4B3D-BEB1-90AF31D511D0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xfrm>
            <a:off x="457200" y="6229350"/>
            <a:ext cx="8229600" cy="47625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/>
            </a:lvl1pPr>
          </a:lstStyle>
          <a:p>
            <a:pPr>
              <a:defRPr/>
            </a:pPr>
            <a:r>
              <a:rPr lang="en-US" altLang="en-US"/>
              <a:t>© Family Economics &amp; Financial Education – Revised May 2009 – Career Development Unit – Career Research – Slide </a:t>
            </a:r>
            <a:fld id="{255916F2-141A-4AF3-AC9E-A29566BC6C62}" type="slidenum">
              <a:rPr lang="en-US" altLang="en-US" smtClean="0"/>
              <a:pPr>
                <a:defRPr/>
              </a:pPr>
              <a:t>‹#›</a:t>
            </a:fld>
            <a:r>
              <a:rPr lang="en-US" altLang="en-US"/>
              <a:t> </a:t>
            </a:r>
          </a:p>
          <a:p>
            <a:pPr>
              <a:defRPr/>
            </a:pPr>
            <a:r>
              <a:rPr lang="en-US" altLang="en-US"/>
              <a:t>Funded by a grant from Take Charge America, Inc. to the Norton School of Family and Consumer Sciences at the University of Arizona</a:t>
            </a:r>
          </a:p>
        </p:txBody>
      </p:sp>
    </p:spTree>
    <p:extLst>
      <p:ext uri="{BB962C8B-B14F-4D97-AF65-F5344CB8AC3E}">
        <p14:creationId xmlns:p14="http://schemas.microsoft.com/office/powerpoint/2010/main" val="2435282431"/>
      </p:ext>
    </p:extLst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7">
            <a:extLst>
              <a:ext uri="{FF2B5EF4-FFF2-40B4-BE49-F238E27FC236}">
                <a16:creationId xmlns:a16="http://schemas.microsoft.com/office/drawing/2014/main" id="{54673A5A-9068-47C9-A549-CA1239E290B4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xfrm>
            <a:off x="457200" y="6229350"/>
            <a:ext cx="8229600" cy="47625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/>
            </a:lvl1pPr>
          </a:lstStyle>
          <a:p>
            <a:pPr>
              <a:defRPr/>
            </a:pPr>
            <a:r>
              <a:rPr lang="en-US" altLang="en-US"/>
              <a:t>© Family Economics &amp; Financial Education – Revised May 2009 – Career Development Unit – Career Research – Slide </a:t>
            </a:r>
            <a:fld id="{B9C0E84A-179E-4F90-9A05-3B104B4CE1CB}" type="slidenum">
              <a:rPr lang="en-US" altLang="en-US" smtClean="0"/>
              <a:pPr>
                <a:defRPr/>
              </a:pPr>
              <a:t>‹#›</a:t>
            </a:fld>
            <a:r>
              <a:rPr lang="en-US" altLang="en-US"/>
              <a:t> </a:t>
            </a:r>
          </a:p>
          <a:p>
            <a:pPr>
              <a:defRPr/>
            </a:pPr>
            <a:r>
              <a:rPr lang="en-US" altLang="en-US"/>
              <a:t>Funded by a grant from Take Charge America, Inc. to the Norton School of Family and Consumer Sciences at the University of Arizona</a:t>
            </a:r>
          </a:p>
        </p:txBody>
      </p:sp>
    </p:spTree>
    <p:extLst>
      <p:ext uri="{BB962C8B-B14F-4D97-AF65-F5344CB8AC3E}">
        <p14:creationId xmlns:p14="http://schemas.microsoft.com/office/powerpoint/2010/main" val="15504453"/>
      </p:ext>
    </p:extLst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7">
            <a:extLst>
              <a:ext uri="{FF2B5EF4-FFF2-40B4-BE49-F238E27FC236}">
                <a16:creationId xmlns:a16="http://schemas.microsoft.com/office/drawing/2014/main" id="{26AB5DD7-6387-437B-A95A-611696F40EF4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xfrm>
            <a:off x="457200" y="6229350"/>
            <a:ext cx="8229600" cy="47625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/>
            </a:lvl1pPr>
          </a:lstStyle>
          <a:p>
            <a:pPr>
              <a:defRPr/>
            </a:pPr>
            <a:r>
              <a:rPr lang="en-US" altLang="en-US"/>
              <a:t>© Family Economics &amp; Financial Education – Revised May 2009 – Career Development Unit – Career Research – Slide </a:t>
            </a:r>
            <a:fld id="{B55A2D02-512C-409C-BCC7-380C7926A3B9}" type="slidenum">
              <a:rPr lang="en-US" altLang="en-US" smtClean="0"/>
              <a:pPr>
                <a:defRPr/>
              </a:pPr>
              <a:t>‹#›</a:t>
            </a:fld>
            <a:r>
              <a:rPr lang="en-US" altLang="en-US"/>
              <a:t> </a:t>
            </a:r>
          </a:p>
          <a:p>
            <a:pPr>
              <a:defRPr/>
            </a:pPr>
            <a:r>
              <a:rPr lang="en-US" altLang="en-US"/>
              <a:t>Funded by a grant from Take Charge America, Inc. to the Norton School of Family and Consumer Sciences at the University of Arizona</a:t>
            </a:r>
          </a:p>
        </p:txBody>
      </p:sp>
    </p:spTree>
    <p:extLst>
      <p:ext uri="{BB962C8B-B14F-4D97-AF65-F5344CB8AC3E}">
        <p14:creationId xmlns:p14="http://schemas.microsoft.com/office/powerpoint/2010/main" val="4159500863"/>
      </p:ext>
    </p:extLst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7">
            <a:extLst>
              <a:ext uri="{FF2B5EF4-FFF2-40B4-BE49-F238E27FC236}">
                <a16:creationId xmlns:a16="http://schemas.microsoft.com/office/drawing/2014/main" id="{3848450D-3E9B-405E-A39C-BF97B89006FB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xfrm>
            <a:off x="457200" y="6229350"/>
            <a:ext cx="8229600" cy="47625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/>
            </a:lvl1pPr>
          </a:lstStyle>
          <a:p>
            <a:pPr>
              <a:defRPr/>
            </a:pPr>
            <a:r>
              <a:rPr lang="en-US" altLang="en-US"/>
              <a:t>© Family Economics &amp; Financial Education – Revised May 2009 – Career Development Unit – Career Research – Slide </a:t>
            </a:r>
            <a:fld id="{262688D5-3A2E-4D16-BB09-72BBE408C62C}" type="slidenum">
              <a:rPr lang="en-US" altLang="en-US" smtClean="0"/>
              <a:pPr>
                <a:defRPr/>
              </a:pPr>
              <a:t>‹#›</a:t>
            </a:fld>
            <a:r>
              <a:rPr lang="en-US" altLang="en-US"/>
              <a:t> </a:t>
            </a:r>
          </a:p>
          <a:p>
            <a:pPr>
              <a:defRPr/>
            </a:pPr>
            <a:r>
              <a:rPr lang="en-US" altLang="en-US"/>
              <a:t>Funded by a grant from Take Charge America, Inc. to the Norton School of Family and Consumer Sciences at the University of Arizona</a:t>
            </a:r>
          </a:p>
        </p:txBody>
      </p:sp>
    </p:spTree>
    <p:extLst>
      <p:ext uri="{BB962C8B-B14F-4D97-AF65-F5344CB8AC3E}">
        <p14:creationId xmlns:p14="http://schemas.microsoft.com/office/powerpoint/2010/main" val="2393077626"/>
      </p:ext>
    </p:extLst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7">
            <a:extLst>
              <a:ext uri="{FF2B5EF4-FFF2-40B4-BE49-F238E27FC236}">
                <a16:creationId xmlns:a16="http://schemas.microsoft.com/office/drawing/2014/main" id="{5A0FEF26-8B35-4A27-AE02-2D4E83F4900D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xfrm>
            <a:off x="457200" y="6229350"/>
            <a:ext cx="8229600" cy="47625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/>
            </a:lvl1pPr>
          </a:lstStyle>
          <a:p>
            <a:pPr>
              <a:defRPr/>
            </a:pPr>
            <a:r>
              <a:rPr lang="en-US" altLang="en-US"/>
              <a:t>© Family Economics &amp; Financial Education – Revised May 2009 – Career Development Unit – Career Research – Slide </a:t>
            </a:r>
            <a:fld id="{504FE05D-BECE-4C18-89FF-79041CB91578}" type="slidenum">
              <a:rPr lang="en-US" altLang="en-US" smtClean="0"/>
              <a:pPr>
                <a:defRPr/>
              </a:pPr>
              <a:t>‹#›</a:t>
            </a:fld>
            <a:r>
              <a:rPr lang="en-US" altLang="en-US"/>
              <a:t> </a:t>
            </a:r>
          </a:p>
          <a:p>
            <a:pPr>
              <a:defRPr/>
            </a:pPr>
            <a:r>
              <a:rPr lang="en-US" altLang="en-US"/>
              <a:t>Funded by a grant from Take Charge America, Inc. to the Norton School of Family and Consumer Sciences at the University of Arizona</a:t>
            </a:r>
          </a:p>
        </p:txBody>
      </p:sp>
    </p:spTree>
    <p:extLst>
      <p:ext uri="{BB962C8B-B14F-4D97-AF65-F5344CB8AC3E}">
        <p14:creationId xmlns:p14="http://schemas.microsoft.com/office/powerpoint/2010/main" val="1066164142"/>
      </p:ext>
    </p:extLst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7">
            <a:extLst>
              <a:ext uri="{FF2B5EF4-FFF2-40B4-BE49-F238E27FC236}">
                <a16:creationId xmlns:a16="http://schemas.microsoft.com/office/drawing/2014/main" id="{6D0A9F33-0EA9-4F63-AA8B-4A443E7E06AF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xfrm>
            <a:off x="457200" y="6229350"/>
            <a:ext cx="8229600" cy="47625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/>
            </a:lvl1pPr>
          </a:lstStyle>
          <a:p>
            <a:pPr>
              <a:defRPr/>
            </a:pPr>
            <a:r>
              <a:rPr lang="en-US" altLang="en-US"/>
              <a:t>© Family Economics &amp; Financial Education – Revised May 2009 – Career Development Unit – Career Research – Slide </a:t>
            </a:r>
            <a:fld id="{A2B42A38-4281-47E9-AAC0-ADF31B1A58CD}" type="slidenum">
              <a:rPr lang="en-US" altLang="en-US" smtClean="0"/>
              <a:pPr>
                <a:defRPr/>
              </a:pPr>
              <a:t>‹#›</a:t>
            </a:fld>
            <a:r>
              <a:rPr lang="en-US" altLang="en-US"/>
              <a:t> </a:t>
            </a:r>
          </a:p>
          <a:p>
            <a:pPr>
              <a:defRPr/>
            </a:pPr>
            <a:r>
              <a:rPr lang="en-US" altLang="en-US"/>
              <a:t>Funded by a grant from Take Charge America, Inc. to the Norton School of Family and Consumer Sciences at the University of Arizona</a:t>
            </a:r>
          </a:p>
        </p:txBody>
      </p:sp>
    </p:spTree>
    <p:extLst>
      <p:ext uri="{BB962C8B-B14F-4D97-AF65-F5344CB8AC3E}">
        <p14:creationId xmlns:p14="http://schemas.microsoft.com/office/powerpoint/2010/main" val="12094028"/>
      </p:ext>
    </p:extLst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63E075B9-B4A3-4BB0-B0FD-0C66AA899E3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905000"/>
            <a:ext cx="8077200" cy="449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 bullet text</a:t>
            </a:r>
          </a:p>
          <a:p>
            <a:pPr lvl="2"/>
            <a:r>
              <a:rPr lang="en-US" altLang="en-US"/>
              <a:t>Third level bullet text</a:t>
            </a:r>
          </a:p>
          <a:p>
            <a:pPr lvl="3"/>
            <a:r>
              <a:rPr lang="en-US" altLang="en-US"/>
              <a:t> Fourth level bullet text</a:t>
            </a:r>
          </a:p>
          <a:p>
            <a:pPr lvl="4"/>
            <a:r>
              <a:rPr lang="en-US" altLang="en-US"/>
              <a:t>Fifth level bullet text</a:t>
            </a:r>
          </a:p>
          <a:p>
            <a:pPr lvl="1"/>
            <a:endParaRPr lang="en-US" altLang="en-US"/>
          </a:p>
          <a:p>
            <a:pPr lvl="2"/>
            <a:endParaRPr lang="en-US" altLang="en-US"/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450D361B-57CE-4D7A-B35C-E051A4FF487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685800"/>
            <a:ext cx="80772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8" name="Line 8">
            <a:extLst>
              <a:ext uri="{FF2B5EF4-FFF2-40B4-BE49-F238E27FC236}">
                <a16:creationId xmlns:a16="http://schemas.microsoft.com/office/drawing/2014/main" id="{34136696-7B78-4817-B9B1-23E1C5284FAC}"/>
              </a:ext>
            </a:extLst>
          </p:cNvPr>
          <p:cNvSpPr>
            <a:spLocks noChangeShapeType="1"/>
          </p:cNvSpPr>
          <p:nvPr userDrawn="1"/>
        </p:nvSpPr>
        <p:spPr bwMode="auto">
          <a:xfrm>
            <a:off x="457200" y="6248400"/>
            <a:ext cx="8229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5055" r:id="rId1"/>
    <p:sldLayoutId id="2147485044" r:id="rId2"/>
    <p:sldLayoutId id="2147485056" r:id="rId3"/>
    <p:sldLayoutId id="2147485057" r:id="rId4"/>
    <p:sldLayoutId id="2147485058" r:id="rId5"/>
    <p:sldLayoutId id="2147485059" r:id="rId6"/>
    <p:sldLayoutId id="2147485060" r:id="rId7"/>
    <p:sldLayoutId id="2147485061" r:id="rId8"/>
    <p:sldLayoutId id="2147485062" r:id="rId9"/>
    <p:sldLayoutId id="2147485063" r:id="rId10"/>
    <p:sldLayoutId id="2147485064" r:id="rId11"/>
  </p:sldLayoutIdLst>
  <p:transition/>
  <p:hf sldNum="0"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>
          <a:solidFill>
            <a:srgbClr val="284C6A"/>
          </a:solidFill>
          <a:latin typeface="+mj-lt"/>
          <a:ea typeface="ＭＳ Ｐゴシック" pitchFamily="-112" charset="-128"/>
          <a:cs typeface="ＭＳ Ｐゴシック" pitchFamily="-112" charset="-128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rgbClr val="284C6A"/>
          </a:solidFill>
          <a:latin typeface="Copperplate Gothic Light" pitchFamily="34" charset="0"/>
          <a:ea typeface="ＭＳ Ｐゴシック" pitchFamily="-112" charset="-128"/>
          <a:cs typeface="ＭＳ Ｐゴシック" pitchFamily="-112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rgbClr val="284C6A"/>
          </a:solidFill>
          <a:latin typeface="Copperplate Gothic Light" pitchFamily="34" charset="0"/>
          <a:ea typeface="ＭＳ Ｐゴシック" pitchFamily="-112" charset="-128"/>
          <a:cs typeface="ＭＳ Ｐゴシック" pitchFamily="-112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rgbClr val="284C6A"/>
          </a:solidFill>
          <a:latin typeface="Copperplate Gothic Light" pitchFamily="34" charset="0"/>
          <a:ea typeface="ＭＳ Ｐゴシック" pitchFamily="-112" charset="-128"/>
          <a:cs typeface="ＭＳ Ｐゴシック" pitchFamily="-112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rgbClr val="284C6A"/>
          </a:solidFill>
          <a:latin typeface="Copperplate Gothic Light" pitchFamily="34" charset="0"/>
          <a:ea typeface="ＭＳ Ｐゴシック" pitchFamily="-112" charset="-128"/>
          <a:cs typeface="ＭＳ Ｐゴシック" pitchFamily="-112" charset="-128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rgbClr val="284C6A"/>
          </a:solidFill>
          <a:latin typeface="Copperplate Gothic Light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rgbClr val="284C6A"/>
          </a:solidFill>
          <a:latin typeface="Copperplate Gothic Light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rgbClr val="284C6A"/>
          </a:solidFill>
          <a:latin typeface="Copperplate Gothic Light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rgbClr val="284C6A"/>
          </a:solidFill>
          <a:latin typeface="Copperplate Gothic Light" pitchFamily="34" charset="0"/>
        </a:defRPr>
      </a:lvl9pPr>
    </p:titleStyle>
    <p:bodyStyle>
      <a:lvl1pPr marL="342900" indent="-342900" algn="l" rtl="0" eaLnBrk="0" fontAlgn="base" hangingPunct="0">
        <a:lnSpc>
          <a:spcPct val="125000"/>
        </a:lnSpc>
        <a:spcBef>
          <a:spcPct val="20000"/>
        </a:spcBef>
        <a:spcAft>
          <a:spcPct val="0"/>
        </a:spcAft>
        <a:buClr>
          <a:schemeClr val="bg2"/>
        </a:buClr>
        <a:buChar char="•"/>
        <a:defRPr sz="3200">
          <a:solidFill>
            <a:srgbClr val="284C6A"/>
          </a:solidFill>
          <a:latin typeface="+mn-lt"/>
          <a:ea typeface="ＭＳ Ｐゴシック" pitchFamily="-112" charset="-128"/>
          <a:cs typeface="ＭＳ Ｐゴシック" pitchFamily="-112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Trebuchet MS" panose="020B0603020202020204" pitchFamily="34" charset="0"/>
        <a:buChar char="−"/>
        <a:defRPr sz="2800">
          <a:solidFill>
            <a:schemeClr val="tx1"/>
          </a:solidFill>
          <a:latin typeface="+mn-lt"/>
          <a:ea typeface="ＭＳ Ｐゴシック" pitchFamily="-112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pitchFamily="-112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Trebuchet MS" panose="020B0603020202020204" pitchFamily="34" charset="0"/>
        <a:buChar char="−"/>
        <a:defRPr sz="2000">
          <a:solidFill>
            <a:schemeClr val="tx1"/>
          </a:solidFill>
          <a:latin typeface="+mn-lt"/>
          <a:ea typeface="ＭＳ Ｐゴシック" pitchFamily="-112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  <a:ea typeface="ＭＳ Ｐゴシック" pitchFamily="-112" charset="-128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>
            <a:extLst>
              <a:ext uri="{FF2B5EF4-FFF2-40B4-BE49-F238E27FC236}">
                <a16:creationId xmlns:a16="http://schemas.microsoft.com/office/drawing/2014/main" id="{DA3D8156-7281-4C13-8237-9662B10CA5C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905000"/>
            <a:ext cx="8077200" cy="449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 bullet text</a:t>
            </a:r>
          </a:p>
          <a:p>
            <a:pPr lvl="2"/>
            <a:r>
              <a:rPr lang="en-US" altLang="en-US"/>
              <a:t>Third level bullet text</a:t>
            </a:r>
          </a:p>
          <a:p>
            <a:pPr lvl="3"/>
            <a:r>
              <a:rPr lang="en-US" altLang="en-US"/>
              <a:t> Fourth level bullet text</a:t>
            </a:r>
          </a:p>
          <a:p>
            <a:pPr lvl="4"/>
            <a:r>
              <a:rPr lang="en-US" altLang="en-US"/>
              <a:t>Fifth level bullet text</a:t>
            </a:r>
          </a:p>
          <a:p>
            <a:pPr lvl="1"/>
            <a:endParaRPr lang="en-US" altLang="en-US"/>
          </a:p>
          <a:p>
            <a:pPr lvl="2"/>
            <a:endParaRPr lang="en-US" altLang="en-US"/>
          </a:p>
        </p:txBody>
      </p:sp>
      <p:sp>
        <p:nvSpPr>
          <p:cNvPr id="2051" name="Rectangle 3">
            <a:extLst>
              <a:ext uri="{FF2B5EF4-FFF2-40B4-BE49-F238E27FC236}">
                <a16:creationId xmlns:a16="http://schemas.microsoft.com/office/drawing/2014/main" id="{C3B9073B-3754-41D2-BEE6-7B3D430DE99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685800"/>
            <a:ext cx="80772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2052" name="Text Box 13">
            <a:extLst>
              <a:ext uri="{FF2B5EF4-FFF2-40B4-BE49-F238E27FC236}">
                <a16:creationId xmlns:a16="http://schemas.microsoft.com/office/drawing/2014/main" id="{48CFF92A-D09B-48B6-B167-A0917F771FFD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8458200" y="60325"/>
            <a:ext cx="60960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1000">
                <a:latin typeface="Garamond" panose="02020404030301010803" pitchFamily="18" charset="0"/>
              </a:rPr>
              <a:t>1.1.2.G1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5065" r:id="rId1"/>
    <p:sldLayoutId id="2147485045" r:id="rId2"/>
    <p:sldLayoutId id="2147485046" r:id="rId3"/>
    <p:sldLayoutId id="2147485047" r:id="rId4"/>
    <p:sldLayoutId id="2147485048" r:id="rId5"/>
    <p:sldLayoutId id="2147485049" r:id="rId6"/>
    <p:sldLayoutId id="2147485050" r:id="rId7"/>
    <p:sldLayoutId id="2147485051" r:id="rId8"/>
    <p:sldLayoutId id="2147485052" r:id="rId9"/>
    <p:sldLayoutId id="2147485053" r:id="rId10"/>
    <p:sldLayoutId id="2147485054" r:id="rId11"/>
  </p:sldLayoutIdLst>
  <p:transition/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>
          <a:solidFill>
            <a:srgbClr val="284C6A"/>
          </a:solidFill>
          <a:latin typeface="+mj-lt"/>
          <a:ea typeface="ＭＳ Ｐゴシック" pitchFamily="-112" charset="-128"/>
          <a:cs typeface="ＭＳ Ｐゴシック" pitchFamily="-112" charset="-128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rgbClr val="284C6A"/>
          </a:solidFill>
          <a:latin typeface="Copperplate Gothic Light" pitchFamily="34" charset="0"/>
          <a:ea typeface="ＭＳ Ｐゴシック" pitchFamily="-112" charset="-128"/>
          <a:cs typeface="ＭＳ Ｐゴシック" pitchFamily="-112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rgbClr val="284C6A"/>
          </a:solidFill>
          <a:latin typeface="Copperplate Gothic Light" pitchFamily="34" charset="0"/>
          <a:ea typeface="ＭＳ Ｐゴシック" pitchFamily="-112" charset="-128"/>
          <a:cs typeface="ＭＳ Ｐゴシック" pitchFamily="-112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rgbClr val="284C6A"/>
          </a:solidFill>
          <a:latin typeface="Copperplate Gothic Light" pitchFamily="34" charset="0"/>
          <a:ea typeface="ＭＳ Ｐゴシック" pitchFamily="-112" charset="-128"/>
          <a:cs typeface="ＭＳ Ｐゴシック" pitchFamily="-112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rgbClr val="284C6A"/>
          </a:solidFill>
          <a:latin typeface="Copperplate Gothic Light" pitchFamily="34" charset="0"/>
          <a:ea typeface="ＭＳ Ｐゴシック" pitchFamily="-112" charset="-128"/>
          <a:cs typeface="ＭＳ Ｐゴシック" pitchFamily="-112" charset="-128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rgbClr val="284C6A"/>
          </a:solidFill>
          <a:latin typeface="Copperplate Gothic Light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rgbClr val="284C6A"/>
          </a:solidFill>
          <a:latin typeface="Copperplate Gothic Light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rgbClr val="284C6A"/>
          </a:solidFill>
          <a:latin typeface="Copperplate Gothic Light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rgbClr val="284C6A"/>
          </a:solidFill>
          <a:latin typeface="Copperplate Gothic Light" pitchFamily="34" charset="0"/>
        </a:defRPr>
      </a:lvl9pPr>
    </p:titleStyle>
    <p:bodyStyle>
      <a:lvl1pPr marL="342900" indent="-342900" algn="l" rtl="0" eaLnBrk="0" fontAlgn="base" hangingPunct="0">
        <a:lnSpc>
          <a:spcPct val="125000"/>
        </a:lnSpc>
        <a:spcBef>
          <a:spcPct val="20000"/>
        </a:spcBef>
        <a:spcAft>
          <a:spcPct val="0"/>
        </a:spcAft>
        <a:buClr>
          <a:schemeClr val="bg2"/>
        </a:buClr>
        <a:buChar char="•"/>
        <a:defRPr sz="3200">
          <a:solidFill>
            <a:schemeClr val="tx1"/>
          </a:solidFill>
          <a:latin typeface="+mn-lt"/>
          <a:ea typeface="ＭＳ Ｐゴシック" pitchFamily="-112" charset="-128"/>
          <a:cs typeface="ＭＳ Ｐゴシック" pitchFamily="-112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Trebuchet MS" panose="020B0603020202020204" pitchFamily="34" charset="0"/>
        <a:buChar char="−"/>
        <a:defRPr sz="2800">
          <a:solidFill>
            <a:schemeClr val="tx1"/>
          </a:solidFill>
          <a:latin typeface="+mn-lt"/>
          <a:ea typeface="ＭＳ Ｐゴシック" pitchFamily="-112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pitchFamily="-112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Trebuchet MS" panose="020B0603020202020204" pitchFamily="34" charset="0"/>
        <a:buChar char="−"/>
        <a:defRPr sz="2000">
          <a:solidFill>
            <a:schemeClr val="tx1"/>
          </a:solidFill>
          <a:latin typeface="+mn-lt"/>
          <a:ea typeface="ＭＳ Ｐゴシック" pitchFamily="-112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  <a:ea typeface="ＭＳ Ｐゴシック" pitchFamily="-112" charset="-128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customXml" Target="../ink/ink3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customXml" Target="../ink/ink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ustomXml" Target="../ink/ink2.xml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>
            <a:extLst>
              <a:ext uri="{FF2B5EF4-FFF2-40B4-BE49-F238E27FC236}">
                <a16:creationId xmlns:a16="http://schemas.microsoft.com/office/drawing/2014/main" id="{D4DD57C7-FBF8-4782-83AC-930843D4AED9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ea typeface="ＭＳ Ｐゴシック" panose="020B0600070205080204" pitchFamily="34" charset="-128"/>
              </a:rPr>
              <a:t>Chapter 6</a:t>
            </a:r>
          </a:p>
        </p:txBody>
      </p:sp>
      <p:sp>
        <p:nvSpPr>
          <p:cNvPr id="2051" name="Rectangle 3">
            <a:extLst>
              <a:ext uri="{FF2B5EF4-FFF2-40B4-BE49-F238E27FC236}">
                <a16:creationId xmlns:a16="http://schemas.microsoft.com/office/drawing/2014/main" id="{50B42BE6-1C5D-4532-8C06-3A4CF7E2639B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ea typeface="ＭＳ Ｐゴシック" panose="020B0600070205080204" pitchFamily="34" charset="-128"/>
              </a:rPr>
              <a:t>Employee Benefits</a:t>
            </a:r>
          </a:p>
        </p:txBody>
      </p:sp>
      <p:pic>
        <p:nvPicPr>
          <p:cNvPr id="16388" name="Picture 10" descr="MCj04316290000[1]">
            <a:extLst>
              <a:ext uri="{FF2B5EF4-FFF2-40B4-BE49-F238E27FC236}">
                <a16:creationId xmlns:a16="http://schemas.microsoft.com/office/drawing/2014/main" id="{8687BC4E-B207-4624-B1C0-6F8A11D8C47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8600" y="3962400"/>
            <a:ext cx="2057400" cy="205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5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0" grpId="0"/>
      <p:bldP spid="2051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>
            <a:extLst>
              <a:ext uri="{FF2B5EF4-FFF2-40B4-BE49-F238E27FC236}">
                <a16:creationId xmlns:a16="http://schemas.microsoft.com/office/drawing/2014/main" id="{DBB009FC-C8CA-461B-8C12-73070B954DAB}"/>
              </a:ext>
            </a:extLst>
          </p:cNvPr>
          <p:cNvSpPr>
            <a:spLocks noGrp="1" noRot="1" noChangeArrowheads="1"/>
          </p:cNvSpPr>
          <p:nvPr>
            <p:ph type="title"/>
          </p:nvPr>
        </p:nvSpPr>
        <p:spPr>
          <a:xfrm>
            <a:off x="457200" y="381000"/>
            <a:ext cx="8077200" cy="609600"/>
          </a:xfrm>
        </p:spPr>
        <p:txBody>
          <a:bodyPr/>
          <a:lstStyle/>
          <a:p>
            <a:pPr algn="ctr" eaLnBrk="1" hangingPunct="1"/>
            <a:r>
              <a:rPr lang="en-US" altLang="en-US" sz="3200" dirty="0">
                <a:ea typeface="ＭＳ Ｐゴシック" panose="020B0600070205080204" pitchFamily="34" charset="-128"/>
              </a:rPr>
              <a:t>Sick Pay</a:t>
            </a:r>
          </a:p>
        </p:txBody>
      </p:sp>
      <p:sp>
        <p:nvSpPr>
          <p:cNvPr id="17411" name="Rectangle 3">
            <a:extLst>
              <a:ext uri="{FF2B5EF4-FFF2-40B4-BE49-F238E27FC236}">
                <a16:creationId xmlns:a16="http://schemas.microsoft.com/office/drawing/2014/main" id="{1EE1225F-C972-4FA3-83C1-4954F1D5F5CC}"/>
              </a:ext>
            </a:extLst>
          </p:cNvPr>
          <p:cNvSpPr>
            <a:spLocks noGrp="1" noRot="1" noChangeArrowheads="1"/>
          </p:cNvSpPr>
          <p:nvPr>
            <p:ph type="body" idx="1"/>
          </p:nvPr>
        </p:nvSpPr>
        <p:spPr>
          <a:xfrm>
            <a:off x="838200" y="1143000"/>
            <a:ext cx="8077200" cy="4953000"/>
          </a:xfrm>
        </p:spPr>
        <p:txBody>
          <a:bodyPr/>
          <a:lstStyle/>
          <a:p>
            <a:pPr eaLnBrk="1" hangingPunct="1"/>
            <a:r>
              <a:rPr lang="en-US" altLang="en-US" sz="2800" b="1" dirty="0">
                <a:solidFill>
                  <a:srgbClr val="FF0000"/>
                </a:solidFill>
                <a:ea typeface="ＭＳ Ｐゴシック" panose="020B0600070205080204" pitchFamily="34" charset="-128"/>
              </a:rPr>
              <a:t>Sick</a:t>
            </a:r>
            <a:r>
              <a:rPr lang="en-US" altLang="en-US" sz="2800" b="1" dirty="0">
                <a:ea typeface="ＭＳ Ｐゴシック" panose="020B0600070205080204" pitchFamily="34" charset="-128"/>
              </a:rPr>
              <a:t> </a:t>
            </a:r>
            <a:r>
              <a:rPr lang="en-US" altLang="en-US" sz="2800" b="1" dirty="0">
                <a:solidFill>
                  <a:srgbClr val="FF0000"/>
                </a:solidFill>
                <a:ea typeface="ＭＳ Ｐゴシック" panose="020B0600070205080204" pitchFamily="34" charset="-128"/>
              </a:rPr>
              <a:t>Pay</a:t>
            </a:r>
            <a:r>
              <a:rPr lang="en-US" altLang="en-US" sz="2800" b="1" dirty="0">
                <a:ea typeface="ＭＳ Ｐゴシック" panose="020B0600070205080204" pitchFamily="34" charset="-128"/>
              </a:rPr>
              <a:t>  </a:t>
            </a:r>
            <a:r>
              <a:rPr lang="en-US" altLang="en-US" sz="2800" dirty="0">
                <a:ea typeface="ＭＳ Ｐゴシック" panose="020B0600070205080204" pitchFamily="34" charset="-128"/>
              </a:rPr>
              <a:t>= paid regular wage when you miss work due to illness</a:t>
            </a:r>
          </a:p>
          <a:p>
            <a:pPr lvl="2" eaLnBrk="1" hangingPunct="1"/>
            <a:r>
              <a:rPr lang="en-US" altLang="en-US" dirty="0">
                <a:ea typeface="ＭＳ Ｐゴシック" panose="020B0600070205080204" pitchFamily="34" charset="-128"/>
              </a:rPr>
              <a:t>employer optional and employer defined </a:t>
            </a:r>
          </a:p>
          <a:p>
            <a:pPr lvl="2" eaLnBrk="1" hangingPunct="1"/>
            <a:r>
              <a:rPr lang="en-US" altLang="en-US" dirty="0">
                <a:ea typeface="ＭＳ Ｐゴシック" panose="020B0600070205080204" pitchFamily="34" charset="-128"/>
              </a:rPr>
              <a:t>Ex: 6 days a year, 4 hours a month, or 1 day per month</a:t>
            </a:r>
          </a:p>
          <a:p>
            <a:pPr lvl="2" eaLnBrk="1" hangingPunct="1"/>
            <a:r>
              <a:rPr lang="en-US" altLang="en-US" dirty="0">
                <a:ea typeface="ＭＳ Ｐゴシック" panose="020B0600070205080204" pitchFamily="34" charset="-128"/>
              </a:rPr>
              <a:t>When you quit, you do not get paid for unused hours</a:t>
            </a:r>
          </a:p>
        </p:txBody>
      </p:sp>
      <p:pic>
        <p:nvPicPr>
          <p:cNvPr id="26628" name="Picture 2" descr="Paid sick leave requirements | Washington Hospitality Association | Our  mission is to help our members succeed">
            <a:extLst>
              <a:ext uri="{FF2B5EF4-FFF2-40B4-BE49-F238E27FC236}">
                <a16:creationId xmlns:a16="http://schemas.microsoft.com/office/drawing/2014/main" id="{13A4CCCC-2E56-43BE-91C0-D7626379F11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3786188"/>
            <a:ext cx="5715000" cy="3071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74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74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74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74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74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74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74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74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74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74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74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74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11" grpId="0" uiExpand="1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4B8E4E-8FBA-46F6-BD39-3ADC2C4EEB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6D0596B-E0E0-4DDC-BE5B-02C8BB16741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lvl="1" indent="0" eaLnBrk="1" hangingPunct="1">
              <a:buNone/>
            </a:pPr>
            <a:r>
              <a:rPr lang="en-US" altLang="en-US" sz="2400" b="1" dirty="0">
                <a:solidFill>
                  <a:srgbClr val="FF0000"/>
                </a:solidFill>
                <a:ea typeface="ＭＳ Ｐゴシック" panose="020B0600070205080204" pitchFamily="34" charset="-128"/>
              </a:rPr>
              <a:t>Bereavement </a:t>
            </a:r>
            <a:r>
              <a:rPr lang="en-US" altLang="en-US" sz="2400" dirty="0">
                <a:ea typeface="ＭＳ Ｐゴシック" panose="020B0600070205080204" pitchFamily="34" charset="-128"/>
              </a:rPr>
              <a:t>– several days, usually up to 5 a year, for the death of an immediate family member</a:t>
            </a:r>
          </a:p>
          <a:p>
            <a:pPr lvl="2" eaLnBrk="1" hangingPunct="1"/>
            <a:r>
              <a:rPr lang="en-US" altLang="en-US" sz="2000" dirty="0">
                <a:ea typeface="ＭＳ Ｐゴシック" panose="020B0600070205080204" pitchFamily="34" charset="-128"/>
              </a:rPr>
              <a:t>such as spouse, parent, or child	</a:t>
            </a:r>
          </a:p>
          <a:p>
            <a:pPr lvl="2" eaLnBrk="1" hangingPunct="1"/>
            <a:r>
              <a:rPr lang="en-US" altLang="en-US" sz="2000" dirty="0">
                <a:ea typeface="ＭＳ Ｐゴシック" panose="020B0600070205080204" pitchFamily="34" charset="-128"/>
              </a:rPr>
              <a:t>Sometime an aunt or uncle</a:t>
            </a:r>
          </a:p>
          <a:p>
            <a:pPr lvl="2" eaLnBrk="1" hangingPunct="1"/>
            <a:r>
              <a:rPr lang="en-US" altLang="en-US" sz="2000" dirty="0">
                <a:ea typeface="ＭＳ Ｐゴシック" panose="020B0600070205080204" pitchFamily="34" charset="-128"/>
              </a:rPr>
              <a:t>Number of days is based on relationship. Ex: 1 day for an aunt, 5 days for a spouse</a:t>
            </a:r>
          </a:p>
          <a:p>
            <a:pPr lvl="2" eaLnBrk="1" hangingPunct="1"/>
            <a:r>
              <a:rPr lang="en-US" altLang="en-US" sz="2000" dirty="0">
                <a:ea typeface="ＭＳ Ｐゴシック" panose="020B0600070205080204" pitchFamily="34" charset="-128"/>
              </a:rPr>
              <a:t>Does not reduce your vacation or sick time</a:t>
            </a:r>
          </a:p>
          <a:p>
            <a:endParaRPr lang="en-US" dirty="0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D0D2A8ED-1EAD-55C2-7E43-D689B1AD1FEB}"/>
                  </a:ext>
                </a:extLst>
              </p14:cNvPr>
              <p14:cNvContentPartPr/>
              <p14:nvPr/>
            </p14:nvContentPartPr>
            <p14:xfrm>
              <a:off x="2522160" y="4304880"/>
              <a:ext cx="3428640" cy="213480"/>
            </p14:xfrm>
          </p:contentPart>
        </mc:Choice>
        <mc:Fallback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D0D2A8ED-1EAD-55C2-7E43-D689B1AD1FEB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2512800" y="4295520"/>
                <a:ext cx="3447360" cy="2322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200636150"/>
      </p:ext>
    </p:extLst>
  </p:cSld>
  <p:clrMapOvr>
    <a:masterClrMapping/>
  </p:clrMapOvr>
  <p:transition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>
            <a:extLst>
              <a:ext uri="{FF2B5EF4-FFF2-40B4-BE49-F238E27FC236}">
                <a16:creationId xmlns:a16="http://schemas.microsoft.com/office/drawing/2014/main" id="{B885BC90-4DBB-4367-BBBA-11B2C4B888AA}"/>
              </a:ext>
            </a:extLst>
          </p:cNvPr>
          <p:cNvSpPr>
            <a:spLocks noGrp="1" noRot="1" noChangeArrowheads="1"/>
          </p:cNvSpPr>
          <p:nvPr>
            <p:ph type="title"/>
          </p:nvPr>
        </p:nvSpPr>
        <p:spPr>
          <a:xfrm>
            <a:off x="457200" y="381000"/>
            <a:ext cx="8077200" cy="609600"/>
          </a:xfrm>
        </p:spPr>
        <p:txBody>
          <a:bodyPr/>
          <a:lstStyle/>
          <a:p>
            <a:pPr algn="ctr" eaLnBrk="1" hangingPunct="1"/>
            <a:r>
              <a:rPr lang="en-US" altLang="en-US" sz="3200">
                <a:ea typeface="ＭＳ Ｐゴシック" panose="020B0600070205080204" pitchFamily="34" charset="-128"/>
              </a:rPr>
              <a:t>PTO Pay</a:t>
            </a:r>
          </a:p>
        </p:txBody>
      </p:sp>
      <p:sp>
        <p:nvSpPr>
          <p:cNvPr id="17411" name="Rectangle 3">
            <a:extLst>
              <a:ext uri="{FF2B5EF4-FFF2-40B4-BE49-F238E27FC236}">
                <a16:creationId xmlns:a16="http://schemas.microsoft.com/office/drawing/2014/main" id="{83ECD754-A5A0-4D7D-96D3-66F4F71885D8}"/>
              </a:ext>
            </a:extLst>
          </p:cNvPr>
          <p:cNvSpPr>
            <a:spLocks noGrp="1" noRot="1" noChangeArrowheads="1"/>
          </p:cNvSpPr>
          <p:nvPr>
            <p:ph type="body" idx="1"/>
          </p:nvPr>
        </p:nvSpPr>
        <p:spPr>
          <a:xfrm>
            <a:off x="838200" y="1022252"/>
            <a:ext cx="8077200" cy="4953000"/>
          </a:xfrm>
        </p:spPr>
        <p:txBody>
          <a:bodyPr/>
          <a:lstStyle/>
          <a:p>
            <a:pPr lvl="1" eaLnBrk="1" hangingPunct="1"/>
            <a:r>
              <a:rPr lang="en-US" altLang="en-US" sz="2400" b="1" dirty="0">
                <a:solidFill>
                  <a:srgbClr val="FF0000"/>
                </a:solidFill>
                <a:ea typeface="ＭＳ Ｐゴシック" panose="020B0600070205080204" pitchFamily="34" charset="-128"/>
              </a:rPr>
              <a:t>PTO</a:t>
            </a:r>
            <a:r>
              <a:rPr lang="en-US" altLang="en-US" sz="2400" dirty="0">
                <a:ea typeface="ＭＳ Ｐゴシック" panose="020B0600070205080204" pitchFamily="34" charset="-128"/>
              </a:rPr>
              <a:t> – Paid Time off</a:t>
            </a:r>
            <a:r>
              <a:rPr lang="en-US" altLang="en-US" dirty="0">
                <a:ea typeface="ＭＳ Ｐゴシック" panose="020B0600070205080204" pitchFamily="34" charset="-128"/>
              </a:rPr>
              <a:t> provides a bank of hours in which the employer pools sick days, vacation days, and personal days all in one. </a:t>
            </a:r>
          </a:p>
          <a:p>
            <a:pPr lvl="1" eaLnBrk="1" hangingPunct="1"/>
            <a:r>
              <a:rPr lang="en-US" altLang="en-US" dirty="0">
                <a:ea typeface="ＭＳ Ｐゴシック" panose="020B0600070205080204" pitchFamily="34" charset="-128"/>
              </a:rPr>
              <a:t>Allows employees to use as the need or desire arises</a:t>
            </a:r>
          </a:p>
          <a:p>
            <a:pPr lvl="1" eaLnBrk="1" hangingPunct="1"/>
            <a:r>
              <a:rPr lang="en-US" altLang="en-US" sz="2400" dirty="0">
                <a:ea typeface="ＭＳ Ｐゴシック" panose="020B0600070205080204" pitchFamily="34" charset="-128"/>
              </a:rPr>
              <a:t>One bank of hours for all types of pay except holiday</a:t>
            </a:r>
          </a:p>
          <a:p>
            <a:pPr lvl="1" eaLnBrk="1" hangingPunct="1"/>
            <a:r>
              <a:rPr lang="en-US" altLang="en-US" sz="2400" dirty="0">
                <a:ea typeface="ＭＳ Ｐゴシック" panose="020B0600070205080204" pitchFamily="34" charset="-128"/>
              </a:rPr>
              <a:t>Usually can not carry over at the end of the year</a:t>
            </a:r>
          </a:p>
          <a:p>
            <a:pPr lvl="1" eaLnBrk="1" hangingPunct="1"/>
            <a:r>
              <a:rPr lang="en-US" altLang="en-US" sz="2400" dirty="0">
                <a:ea typeface="ＭＳ Ｐゴシック" panose="020B0600070205080204" pitchFamily="34" charset="-128"/>
              </a:rPr>
              <a:t>If you don’t use it, you lose it</a:t>
            </a:r>
          </a:p>
        </p:txBody>
      </p:sp>
      <p:pic>
        <p:nvPicPr>
          <p:cNvPr id="27652" name="Picture 2" descr="A Paid Time Off Policy is a Crucial Benefit for Attracting &amp; Retaining  Talent!">
            <a:extLst>
              <a:ext uri="{FF2B5EF4-FFF2-40B4-BE49-F238E27FC236}">
                <a16:creationId xmlns:a16="http://schemas.microsoft.com/office/drawing/2014/main" id="{E5C5662D-5DFB-4903-827E-08DCBB50EEF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4600" y="4237038"/>
            <a:ext cx="4724400" cy="2620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74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174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174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0" dur="500"/>
                                        <p:tgtEl>
                                          <p:spTgt spid="174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5" dur="500"/>
                                        <p:tgtEl>
                                          <p:spTgt spid="174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11" grpId="0" uiExpand="1" build="p" bldLvl="4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7F0586-9B87-B019-8D7F-60A4CE7013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3400" y="2286000"/>
            <a:ext cx="8077200" cy="914400"/>
          </a:xfrm>
        </p:spPr>
        <p:txBody>
          <a:bodyPr/>
          <a:lstStyle/>
          <a:p>
            <a:pPr algn="ctr"/>
            <a:r>
              <a:rPr lang="en-US" dirty="0"/>
              <a:t>Retirement benefits</a:t>
            </a:r>
          </a:p>
        </p:txBody>
      </p:sp>
    </p:spTree>
    <p:extLst>
      <p:ext uri="{BB962C8B-B14F-4D97-AF65-F5344CB8AC3E}">
        <p14:creationId xmlns:p14="http://schemas.microsoft.com/office/powerpoint/2010/main" val="3025460792"/>
      </p:ext>
    </p:extLst>
  </p:cSld>
  <p:clrMapOvr>
    <a:masterClrMapping/>
  </p:clrMapOvr>
  <p:transition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07BC99-CDF9-4516-8A33-94F489CE08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Assignment	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8881282-A225-44BD-9822-0EE30E41ED3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Access the Types of Retirement Accounts assignment in Google Classroom. </a:t>
            </a:r>
          </a:p>
          <a:p>
            <a:r>
              <a:rPr lang="en-US" dirty="0"/>
              <a:t>Research the four types of Retirement accounts – 2 Are offered by employers, 2 you could do on </a:t>
            </a:r>
            <a:r>
              <a:rPr lang="en-US"/>
              <a:t>your own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62420505"/>
      </p:ext>
    </p:extLst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E5CFCD-4692-4979-9345-7BA6DB3B9F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F4A0F45-7396-40C5-8B5A-1E65502A4A9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Go to Google Classroom and Complete the Ed Puzzle: Employee Benefits</a:t>
            </a:r>
          </a:p>
          <a:p>
            <a:r>
              <a:rPr lang="en-US" dirty="0"/>
              <a:t>Must be completed this hour.</a:t>
            </a:r>
          </a:p>
        </p:txBody>
      </p:sp>
    </p:spTree>
    <p:extLst>
      <p:ext uri="{BB962C8B-B14F-4D97-AF65-F5344CB8AC3E}">
        <p14:creationId xmlns:p14="http://schemas.microsoft.com/office/powerpoint/2010/main" val="4264589766"/>
      </p:ext>
    </p:extLst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66F19DE5-52DB-4786-A05D-F3D53027F10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Optional Employee Benefits</a:t>
            </a:r>
          </a:p>
        </p:txBody>
      </p:sp>
    </p:spTree>
    <p:extLst>
      <p:ext uri="{BB962C8B-B14F-4D97-AF65-F5344CB8AC3E}">
        <p14:creationId xmlns:p14="http://schemas.microsoft.com/office/powerpoint/2010/main" val="96631214"/>
      </p:ext>
    </p:extLst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itle 1">
            <a:extLst>
              <a:ext uri="{FF2B5EF4-FFF2-40B4-BE49-F238E27FC236}">
                <a16:creationId xmlns:a16="http://schemas.microsoft.com/office/drawing/2014/main" id="{8434F375-6555-49E0-91DF-E8D8202EB87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45325" y="152400"/>
            <a:ext cx="8077200" cy="914400"/>
          </a:xfrm>
        </p:spPr>
        <p:txBody>
          <a:bodyPr/>
          <a:lstStyle/>
          <a:p>
            <a:r>
              <a:rPr lang="en-US" altLang="en-US" sz="3600" dirty="0">
                <a:ea typeface="ＭＳ Ｐゴシック" panose="020B0600070205080204" pitchFamily="34" charset="-128"/>
              </a:rPr>
              <a:t>Health Insurance 5 Key Facts</a:t>
            </a:r>
          </a:p>
        </p:txBody>
      </p:sp>
      <p:sp>
        <p:nvSpPr>
          <p:cNvPr id="22531" name="Content Placeholder 2">
            <a:extLst>
              <a:ext uri="{FF2B5EF4-FFF2-40B4-BE49-F238E27FC236}">
                <a16:creationId xmlns:a16="http://schemas.microsoft.com/office/drawing/2014/main" id="{025BA222-F905-441E-846A-953AF42C99CB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407720" y="1066800"/>
            <a:ext cx="8077200" cy="4572000"/>
          </a:xfrm>
        </p:spPr>
        <p:txBody>
          <a:bodyPr/>
          <a:lstStyle/>
          <a:p>
            <a:r>
              <a:rPr lang="en-US" altLang="en-US" sz="2400" dirty="0">
                <a:ea typeface="ＭＳ Ｐゴシック" panose="020B0600070205080204" pitchFamily="34" charset="-128"/>
              </a:rPr>
              <a:t>4 Types:  May offer medical, dental, vision or life insurance–separate packages</a:t>
            </a:r>
          </a:p>
          <a:p>
            <a:r>
              <a:rPr lang="en-US" altLang="en-US" sz="2400" dirty="0">
                <a:ea typeface="ＭＳ Ｐゴシック" panose="020B0600070205080204" pitchFamily="34" charset="-128"/>
              </a:rPr>
              <a:t>Employers can pay all or some of monthly premium.  </a:t>
            </a:r>
          </a:p>
          <a:p>
            <a:pPr lvl="1"/>
            <a:r>
              <a:rPr lang="en-US" altLang="en-US" sz="2000" dirty="0">
                <a:ea typeface="ＭＳ Ｐゴシック" panose="020B0600070205080204" pitchFamily="34" charset="-128"/>
              </a:rPr>
              <a:t>Ex: Can cost $600 or more a month, employer pays $500, you pay $100</a:t>
            </a:r>
          </a:p>
          <a:p>
            <a:pPr lvl="1"/>
            <a:r>
              <a:rPr lang="en-US" altLang="en-US" sz="2000" dirty="0">
                <a:ea typeface="ＭＳ Ｐゴシック" panose="020B0600070205080204" pitchFamily="34" charset="-128"/>
              </a:rPr>
              <a:t>Normally 50% or more paid by employer</a:t>
            </a:r>
          </a:p>
          <a:p>
            <a:r>
              <a:rPr lang="en-US" altLang="en-US" sz="2400" dirty="0">
                <a:ea typeface="ＭＳ Ｐゴシック" panose="020B0600070205080204" pitchFamily="34" charset="-128"/>
              </a:rPr>
              <a:t>Taken out pretax</a:t>
            </a:r>
          </a:p>
          <a:p>
            <a:r>
              <a:rPr lang="en-US" altLang="en-US" sz="2400" dirty="0">
                <a:ea typeface="ＭＳ Ｐゴシック" panose="020B0600070205080204" pitchFamily="34" charset="-128"/>
              </a:rPr>
              <a:t>Can be for just the employee, or for employee plus family</a:t>
            </a:r>
          </a:p>
          <a:p>
            <a:r>
              <a:rPr lang="en-US" altLang="en-US" sz="2400" dirty="0">
                <a:ea typeface="ＭＳ Ｐゴシック" panose="020B0600070205080204" pitchFamily="34" charset="-128"/>
              </a:rPr>
              <a:t>May have deductibles and copays:</a:t>
            </a:r>
          </a:p>
          <a:p>
            <a:pPr lvl="1"/>
            <a:r>
              <a:rPr lang="en-US" altLang="en-US" sz="2000" b="1" dirty="0">
                <a:solidFill>
                  <a:srgbClr val="FF0000"/>
                </a:solidFill>
                <a:ea typeface="ＭＳ Ｐゴシック" panose="020B0600070205080204" pitchFamily="34" charset="-128"/>
              </a:rPr>
              <a:t>Copay</a:t>
            </a:r>
            <a:r>
              <a:rPr lang="en-US" altLang="en-US" sz="2000" dirty="0">
                <a:ea typeface="ＭＳ Ｐゴシック" panose="020B0600070205080204" pitchFamily="34" charset="-128"/>
              </a:rPr>
              <a:t> - </a:t>
            </a:r>
            <a:r>
              <a:rPr lang="en-US" altLang="en-US" sz="2000" dirty="0">
                <a:solidFill>
                  <a:srgbClr val="4D5156"/>
                </a:solidFill>
                <a:latin typeface="Roboto"/>
                <a:ea typeface="ＭＳ Ｐゴシック" panose="020B0600070205080204" pitchFamily="34" charset="-128"/>
              </a:rPr>
              <a:t> is a fixed amount a healthcare beneficiary pays for covered medical services before each appointment ($25.00)</a:t>
            </a:r>
          </a:p>
          <a:p>
            <a:pPr lvl="1"/>
            <a:r>
              <a:rPr lang="en-US" altLang="en-US" sz="2000" dirty="0">
                <a:solidFill>
                  <a:srgbClr val="FF0000"/>
                </a:solidFill>
                <a:latin typeface="Roboto"/>
                <a:ea typeface="ＭＳ Ｐゴシック" panose="020B0600070205080204" pitchFamily="34" charset="-128"/>
              </a:rPr>
              <a:t>Deductibles</a:t>
            </a:r>
            <a:r>
              <a:rPr lang="en-US" altLang="en-US" sz="2000" dirty="0">
                <a:solidFill>
                  <a:srgbClr val="4D5156"/>
                </a:solidFill>
                <a:latin typeface="Roboto"/>
                <a:ea typeface="ＭＳ Ｐゴシック" panose="020B0600070205080204" pitchFamily="34" charset="-128"/>
              </a:rPr>
              <a:t> – amount you must pay out of pocket before the plan covers any expenses.  ($250)</a:t>
            </a:r>
          </a:p>
          <a:p>
            <a:pPr lvl="1"/>
            <a:r>
              <a:rPr lang="en-US" altLang="en-US" sz="2000" dirty="0">
                <a:solidFill>
                  <a:srgbClr val="4D5156"/>
                </a:solidFill>
                <a:latin typeface="Roboto"/>
                <a:ea typeface="ＭＳ Ｐゴシック" panose="020B0600070205080204" pitchFamily="34" charset="-128"/>
              </a:rPr>
              <a:t>Coverage pays for a percentage of your bill.  Ex:  80%</a:t>
            </a:r>
            <a:endParaRPr lang="en-US" altLang="en-US" sz="2000" dirty="0">
              <a:ea typeface="ＭＳ Ｐゴシック" panose="020B0600070205080204" pitchFamily="34" charset="-128"/>
            </a:endParaRP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724B3188-D3DF-A28C-BA3A-2AD0E79DF3DB}"/>
                  </a:ext>
                </a:extLst>
              </p14:cNvPr>
              <p14:cNvContentPartPr/>
              <p14:nvPr/>
            </p14:nvContentPartPr>
            <p14:xfrm>
              <a:off x="6415560" y="2842200"/>
              <a:ext cx="2712600" cy="3840480"/>
            </p14:xfrm>
          </p:contentPart>
        </mc:Choice>
        <mc:Fallback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724B3188-D3DF-A28C-BA3A-2AD0E79DF3DB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6406200" y="2832840"/>
                <a:ext cx="2731320" cy="385920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25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25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25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25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25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25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25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25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25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25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253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253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2253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2253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2253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2253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2253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2253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2253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2253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31" grpId="0" uiExpand="1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2B724F-2D67-4157-86DF-AC7CFB3CF4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914400"/>
            <a:ext cx="8077200" cy="914400"/>
          </a:xfrm>
        </p:spPr>
        <p:txBody>
          <a:bodyPr/>
          <a:lstStyle/>
          <a:p>
            <a:r>
              <a:rPr lang="en-US" sz="2400" dirty="0">
                <a:latin typeface="Abadi" panose="020B0604020202020204" pitchFamily="34" charset="0"/>
              </a:rPr>
              <a:t>Box 3 = your gross wage</a:t>
            </a:r>
            <a:br>
              <a:rPr lang="en-US" sz="2400" dirty="0">
                <a:latin typeface="Abadi" panose="020B0604020202020204" pitchFamily="34" charset="0"/>
              </a:rPr>
            </a:br>
            <a:r>
              <a:rPr lang="en-US" sz="2400" dirty="0">
                <a:latin typeface="Abadi" panose="020B0604020202020204" pitchFamily="34" charset="0"/>
              </a:rPr>
              <a:t>Box 1 = your taxable gross wage  </a:t>
            </a:r>
            <a:br>
              <a:rPr lang="en-US" sz="2400" dirty="0">
                <a:latin typeface="Abadi" panose="020B0604020202020204" pitchFamily="34" charset="0"/>
              </a:rPr>
            </a:br>
            <a:r>
              <a:rPr lang="en-US" sz="2400" dirty="0">
                <a:latin typeface="Abadi" panose="020B0604020202020204" pitchFamily="34" charset="0"/>
              </a:rPr>
              <a:t>- retirement funds like 401k, IRAs, medical premiums, flexible spending accounts and other deductions can reduce your taxable income</a:t>
            </a:r>
            <a:br>
              <a:rPr lang="en-US" sz="2400" dirty="0"/>
            </a:br>
            <a:endParaRPr lang="en-US" sz="2400" dirty="0"/>
          </a:p>
        </p:txBody>
      </p:sp>
      <p:pic>
        <p:nvPicPr>
          <p:cNvPr id="5" name="Picture 7" descr="Understanding Your Tax Forms: The W-2">
            <a:extLst>
              <a:ext uri="{FF2B5EF4-FFF2-40B4-BE49-F238E27FC236}">
                <a16:creationId xmlns:a16="http://schemas.microsoft.com/office/drawing/2014/main" id="{2BB1B353-0E4F-448A-9056-B69D91A59A4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457"/>
          <a:stretch>
            <a:fillRect/>
          </a:stretch>
        </p:blipFill>
        <p:spPr bwMode="auto">
          <a:xfrm>
            <a:off x="434622" y="2247019"/>
            <a:ext cx="8077200" cy="4173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70C94A5C-9C38-F82C-497D-ADC45A2768D0}"/>
                  </a:ext>
                </a:extLst>
              </p14:cNvPr>
              <p14:cNvContentPartPr/>
              <p14:nvPr/>
            </p14:nvContentPartPr>
            <p14:xfrm>
              <a:off x="5006160" y="2605680"/>
              <a:ext cx="3444120" cy="2339640"/>
            </p14:xfrm>
          </p:contentPart>
        </mc:Choice>
        <mc:Fallback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70C94A5C-9C38-F82C-497D-ADC45A2768D0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4996800" y="2596320"/>
                <a:ext cx="3462840" cy="23583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506809677"/>
      </p:ext>
    </p:extLst>
  </p:cSld>
  <p:clrMapOvr>
    <a:masterClrMapping/>
  </p:clrMapOvr>
  <p:transition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011D56BD-4696-4084-AF60-2B1937C1DE9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Types of Leave</a:t>
            </a:r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47B82D1D-5DF9-4484-A275-913FD65BBBB0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2653818"/>
      </p:ext>
    </p:extLst>
  </p:cSld>
  <p:clrMapOvr>
    <a:masterClrMapping/>
  </p:clrMapOvr>
  <p:transition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>
            <a:extLst>
              <a:ext uri="{FF2B5EF4-FFF2-40B4-BE49-F238E27FC236}">
                <a16:creationId xmlns:a16="http://schemas.microsoft.com/office/drawing/2014/main" id="{992DD743-C9CC-4C4C-B6A3-BC93A85B96CE}"/>
              </a:ext>
            </a:extLst>
          </p:cNvPr>
          <p:cNvSpPr>
            <a:spLocks noGrp="1" noRot="1" noChangeArrowheads="1"/>
          </p:cNvSpPr>
          <p:nvPr>
            <p:ph type="title"/>
          </p:nvPr>
        </p:nvSpPr>
        <p:spPr>
          <a:xfrm>
            <a:off x="457200" y="381000"/>
            <a:ext cx="8077200" cy="609600"/>
          </a:xfrm>
        </p:spPr>
        <p:txBody>
          <a:bodyPr/>
          <a:lstStyle/>
          <a:p>
            <a:pPr algn="ctr" eaLnBrk="1" hangingPunct="1"/>
            <a:r>
              <a:rPr lang="en-US" altLang="en-US" sz="3200" dirty="0">
                <a:ea typeface="ＭＳ Ｐゴシック" panose="020B0600070205080204" pitchFamily="34" charset="-128"/>
              </a:rPr>
              <a:t>4 Types of Leave Benefits</a:t>
            </a:r>
          </a:p>
        </p:txBody>
      </p:sp>
      <p:sp>
        <p:nvSpPr>
          <p:cNvPr id="17411" name="Rectangle 3">
            <a:extLst>
              <a:ext uri="{FF2B5EF4-FFF2-40B4-BE49-F238E27FC236}">
                <a16:creationId xmlns:a16="http://schemas.microsoft.com/office/drawing/2014/main" id="{183D2C87-BC88-4BEC-BC5F-2BD0DB36E246}"/>
              </a:ext>
            </a:extLst>
          </p:cNvPr>
          <p:cNvSpPr>
            <a:spLocks noGrp="1" noRot="1" noChangeArrowheads="1"/>
          </p:cNvSpPr>
          <p:nvPr>
            <p:ph type="body" idx="1"/>
          </p:nvPr>
        </p:nvSpPr>
        <p:spPr>
          <a:xfrm>
            <a:off x="762000" y="1143000"/>
            <a:ext cx="8077200" cy="4953000"/>
          </a:xfrm>
        </p:spPr>
        <p:txBody>
          <a:bodyPr/>
          <a:lstStyle/>
          <a:p>
            <a:pPr eaLnBrk="1" hangingPunct="1">
              <a:lnSpc>
                <a:spcPct val="100000"/>
              </a:lnSpc>
            </a:pPr>
            <a:r>
              <a:rPr lang="en-US" altLang="en-US" sz="2400" dirty="0">
                <a:ea typeface="ＭＳ Ｐゴシック" panose="020B0600070205080204" pitchFamily="34" charset="-128"/>
              </a:rPr>
              <a:t>Types of Paid Leave Benefits</a:t>
            </a:r>
          </a:p>
          <a:p>
            <a:pPr lvl="1" eaLnBrk="1" hangingPunct="1"/>
            <a:r>
              <a:rPr lang="en-US" altLang="en-US" sz="2400" b="1" dirty="0">
                <a:solidFill>
                  <a:srgbClr val="FF0000"/>
                </a:solidFill>
                <a:ea typeface="ＭＳ Ｐゴシック" panose="020B0600070205080204" pitchFamily="34" charset="-128"/>
              </a:rPr>
              <a:t>Holiday</a:t>
            </a:r>
            <a:r>
              <a:rPr lang="en-US" altLang="en-US" sz="2400" b="1" dirty="0">
                <a:ea typeface="ＭＳ Ｐゴシック" panose="020B0600070205080204" pitchFamily="34" charset="-128"/>
              </a:rPr>
              <a:t> </a:t>
            </a:r>
            <a:r>
              <a:rPr lang="en-US" altLang="en-US" sz="2400" b="1" dirty="0">
                <a:solidFill>
                  <a:srgbClr val="FF0000"/>
                </a:solidFill>
                <a:ea typeface="ＭＳ Ｐゴシック" panose="020B0600070205080204" pitchFamily="34" charset="-128"/>
              </a:rPr>
              <a:t>Pay</a:t>
            </a:r>
            <a:endParaRPr lang="en-US" altLang="en-US" sz="2400" dirty="0">
              <a:ea typeface="ＭＳ Ｐゴシック" panose="020B0600070205080204" pitchFamily="34" charset="-128"/>
            </a:endParaRPr>
          </a:p>
          <a:p>
            <a:pPr lvl="1" eaLnBrk="1" hangingPunct="1"/>
            <a:r>
              <a:rPr lang="en-US" altLang="en-US" sz="2400" b="1" dirty="0">
                <a:solidFill>
                  <a:srgbClr val="FF0000"/>
                </a:solidFill>
                <a:ea typeface="ＭＳ Ｐゴシック" panose="020B0600070205080204" pitchFamily="34" charset="-128"/>
              </a:rPr>
              <a:t>Vacation</a:t>
            </a:r>
            <a:r>
              <a:rPr lang="en-US" altLang="en-US" sz="2400" b="1" dirty="0">
                <a:ea typeface="ＭＳ Ｐゴシック" panose="020B0600070205080204" pitchFamily="34" charset="-128"/>
              </a:rPr>
              <a:t> </a:t>
            </a:r>
            <a:r>
              <a:rPr lang="en-US" altLang="en-US" sz="2400" b="1" dirty="0">
                <a:solidFill>
                  <a:srgbClr val="FF0000"/>
                </a:solidFill>
                <a:ea typeface="ＭＳ Ｐゴシック" panose="020B0600070205080204" pitchFamily="34" charset="-128"/>
              </a:rPr>
              <a:t>Pay</a:t>
            </a:r>
          </a:p>
          <a:p>
            <a:pPr lvl="1" eaLnBrk="1" hangingPunct="1"/>
            <a:r>
              <a:rPr lang="en-US" altLang="en-US" sz="2400" b="1" dirty="0">
                <a:solidFill>
                  <a:srgbClr val="FF0000"/>
                </a:solidFill>
                <a:ea typeface="ＭＳ Ｐゴシック" panose="020B0600070205080204" pitchFamily="34" charset="-128"/>
              </a:rPr>
              <a:t>Sick</a:t>
            </a:r>
            <a:r>
              <a:rPr lang="en-US" altLang="en-US" sz="2400" b="1" dirty="0">
                <a:ea typeface="ＭＳ Ｐゴシック" panose="020B0600070205080204" pitchFamily="34" charset="-128"/>
              </a:rPr>
              <a:t> </a:t>
            </a:r>
            <a:r>
              <a:rPr lang="en-US" altLang="en-US" sz="2400" b="1" dirty="0">
                <a:solidFill>
                  <a:srgbClr val="FF0000"/>
                </a:solidFill>
                <a:ea typeface="ＭＳ Ｐゴシック" panose="020B0600070205080204" pitchFamily="34" charset="-128"/>
              </a:rPr>
              <a:t>Pay</a:t>
            </a:r>
            <a:r>
              <a:rPr lang="en-US" altLang="en-US" sz="2400" b="1" dirty="0">
                <a:ea typeface="ＭＳ Ｐゴシック" panose="020B0600070205080204" pitchFamily="34" charset="-128"/>
              </a:rPr>
              <a:t> </a:t>
            </a:r>
          </a:p>
          <a:p>
            <a:pPr lvl="1" eaLnBrk="1" hangingPunct="1"/>
            <a:r>
              <a:rPr lang="en-US" altLang="en-US" sz="2400" b="1" dirty="0">
                <a:solidFill>
                  <a:srgbClr val="FF0000"/>
                </a:solidFill>
                <a:ea typeface="ＭＳ Ｐゴシック" panose="020B0600070205080204" pitchFamily="34" charset="-128"/>
              </a:rPr>
              <a:t>Bereavement</a:t>
            </a:r>
          </a:p>
        </p:txBody>
      </p:sp>
      <p:pic>
        <p:nvPicPr>
          <p:cNvPr id="23556" name="Picture 5" descr="Student Loans, Family Leave, Telemedicine, Standing Desks: Tailoring  Benefits to Multigenerational Workforce">
            <a:extLst>
              <a:ext uri="{FF2B5EF4-FFF2-40B4-BE49-F238E27FC236}">
                <a16:creationId xmlns:a16="http://schemas.microsoft.com/office/drawing/2014/main" id="{254EA52C-EFF4-48F2-810D-A5E396C1832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3944" y="2133600"/>
            <a:ext cx="5370055" cy="3581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74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" dur="500"/>
                                        <p:tgtEl>
                                          <p:spTgt spid="174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174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7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500"/>
                                        <p:tgtEl>
                                          <p:spTgt spid="174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1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3" dur="500"/>
                                        <p:tgtEl>
                                          <p:spTgt spid="174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11" grpId="0" uiExpand="1" build="p" bldLvl="4" autoUpdateAnimBg="0" advAuto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>
            <a:extLst>
              <a:ext uri="{FF2B5EF4-FFF2-40B4-BE49-F238E27FC236}">
                <a16:creationId xmlns:a16="http://schemas.microsoft.com/office/drawing/2014/main" id="{186E7D4F-6088-49C7-82CC-D1A27CE6E1E7}"/>
              </a:ext>
            </a:extLst>
          </p:cNvPr>
          <p:cNvSpPr>
            <a:spLocks noGrp="1" noRot="1" noChangeArrowheads="1"/>
          </p:cNvSpPr>
          <p:nvPr>
            <p:ph type="title"/>
          </p:nvPr>
        </p:nvSpPr>
        <p:spPr>
          <a:xfrm>
            <a:off x="457200" y="381000"/>
            <a:ext cx="8077200" cy="609600"/>
          </a:xfrm>
        </p:spPr>
        <p:txBody>
          <a:bodyPr/>
          <a:lstStyle/>
          <a:p>
            <a:pPr algn="ctr" eaLnBrk="1" hangingPunct="1"/>
            <a:r>
              <a:rPr lang="en-US" altLang="en-US" sz="3200">
                <a:ea typeface="ＭＳ Ｐゴシック" panose="020B0600070205080204" pitchFamily="34" charset="-128"/>
              </a:rPr>
              <a:t>Holiday Pay</a:t>
            </a:r>
          </a:p>
        </p:txBody>
      </p:sp>
      <p:sp>
        <p:nvSpPr>
          <p:cNvPr id="17411" name="Rectangle 3">
            <a:extLst>
              <a:ext uri="{FF2B5EF4-FFF2-40B4-BE49-F238E27FC236}">
                <a16:creationId xmlns:a16="http://schemas.microsoft.com/office/drawing/2014/main" id="{87A90E21-B3E2-428C-8EC8-081063A0D9ED}"/>
              </a:ext>
            </a:extLst>
          </p:cNvPr>
          <p:cNvSpPr>
            <a:spLocks noGrp="1" noRot="1" noChangeArrowheads="1"/>
          </p:cNvSpPr>
          <p:nvPr>
            <p:ph type="body" idx="1"/>
          </p:nvPr>
        </p:nvSpPr>
        <p:spPr>
          <a:xfrm>
            <a:off x="685800" y="993775"/>
            <a:ext cx="8077200" cy="4953000"/>
          </a:xfrm>
        </p:spPr>
        <p:txBody>
          <a:bodyPr/>
          <a:lstStyle/>
          <a:p>
            <a:pPr lvl="1" eaLnBrk="1" hangingPunct="1"/>
            <a:r>
              <a:rPr lang="en-US" altLang="en-US" sz="2400" b="1" dirty="0">
                <a:solidFill>
                  <a:srgbClr val="FF0000"/>
                </a:solidFill>
                <a:ea typeface="ＭＳ Ｐゴシック" panose="020B0600070205080204" pitchFamily="34" charset="-128"/>
              </a:rPr>
              <a:t>Holiday</a:t>
            </a:r>
            <a:r>
              <a:rPr lang="en-US" altLang="en-US" sz="2400" b="1" dirty="0">
                <a:ea typeface="ＭＳ Ｐゴシック" panose="020B0600070205080204" pitchFamily="34" charset="-128"/>
              </a:rPr>
              <a:t> </a:t>
            </a:r>
            <a:r>
              <a:rPr lang="en-US" altLang="en-US" sz="2400" b="1" dirty="0">
                <a:solidFill>
                  <a:srgbClr val="FF0000"/>
                </a:solidFill>
                <a:ea typeface="ＭＳ Ｐゴシック" panose="020B0600070205080204" pitchFamily="34" charset="-128"/>
              </a:rPr>
              <a:t>Pay</a:t>
            </a:r>
            <a:r>
              <a:rPr lang="en-US" altLang="en-US" sz="2400" b="1" dirty="0">
                <a:ea typeface="ＭＳ Ｐゴシック" panose="020B0600070205080204" pitchFamily="34" charset="-128"/>
              </a:rPr>
              <a:t> </a:t>
            </a:r>
            <a:r>
              <a:rPr lang="en-US" altLang="en-US" sz="2400" dirty="0">
                <a:ea typeface="ＭＳ Ｐゴシック" panose="020B0600070205080204" pitchFamily="34" charset="-128"/>
              </a:rPr>
              <a:t>= is a gift to employees so they can take time off without losing </a:t>
            </a:r>
            <a:r>
              <a:rPr lang="en-US" altLang="en-US" sz="2400" b="1" dirty="0">
                <a:ea typeface="ＭＳ Ｐゴシック" panose="020B0600070205080204" pitchFamily="34" charset="-128"/>
              </a:rPr>
              <a:t>wages</a:t>
            </a:r>
            <a:r>
              <a:rPr lang="en-US" altLang="en-US" sz="2400" dirty="0">
                <a:ea typeface="ＭＳ Ｐゴシック" panose="020B0600070205080204" pitchFamily="34" charset="-128"/>
              </a:rPr>
              <a:t> on legal holidays</a:t>
            </a:r>
          </a:p>
          <a:p>
            <a:pPr lvl="1" eaLnBrk="1" hangingPunct="1"/>
            <a:r>
              <a:rPr lang="en-US" altLang="en-US" sz="2400" dirty="0">
                <a:ea typeface="ＭＳ Ｐゴシック" panose="020B0600070205080204" pitchFamily="34" charset="-128"/>
              </a:rPr>
              <a:t>Hourly Employees: </a:t>
            </a:r>
          </a:p>
          <a:p>
            <a:pPr lvl="2" eaLnBrk="1" hangingPunct="1"/>
            <a:r>
              <a:rPr lang="en-US" altLang="en-US" sz="2000" dirty="0">
                <a:ea typeface="ＭＳ Ｐゴシック" panose="020B0600070205080204" pitchFamily="34" charset="-128"/>
              </a:rPr>
              <a:t>Not required to pay you on a legal holiday</a:t>
            </a:r>
          </a:p>
          <a:p>
            <a:pPr lvl="2" eaLnBrk="1" hangingPunct="1"/>
            <a:r>
              <a:rPr lang="en-US" altLang="en-US" sz="2000" dirty="0">
                <a:ea typeface="ＭＳ Ｐゴシック" panose="020B0600070205080204" pitchFamily="34" charset="-128"/>
              </a:rPr>
              <a:t>If however, you work a holiday, it is required to be paid, however, it doesn’t have to exceed the employees’ normal pay rate</a:t>
            </a:r>
          </a:p>
          <a:p>
            <a:pPr lvl="2" eaLnBrk="1" hangingPunct="1"/>
            <a:r>
              <a:rPr lang="en-US" altLang="en-US" sz="2000" dirty="0">
                <a:ea typeface="ＭＳ Ｐゴシック" panose="020B0600070205080204" pitchFamily="34" charset="-128"/>
              </a:rPr>
              <a:t>Sometimes, employers give (gift) 2 X hourly </a:t>
            </a:r>
            <a:r>
              <a:rPr lang="en-US" altLang="en-US" sz="2000" b="1" dirty="0">
                <a:ea typeface="ＭＳ Ｐゴシック" panose="020B0600070205080204" pitchFamily="34" charset="-128"/>
              </a:rPr>
              <a:t>pay</a:t>
            </a:r>
            <a:r>
              <a:rPr lang="en-US" altLang="en-US" sz="2000" dirty="0">
                <a:ea typeface="ＭＳ Ｐゴシック" panose="020B0600070205080204" pitchFamily="34" charset="-128"/>
              </a:rPr>
              <a:t> or 1.5 X hourly </a:t>
            </a:r>
            <a:r>
              <a:rPr lang="en-US" altLang="en-US" sz="2000" b="1" dirty="0">
                <a:ea typeface="ＭＳ Ｐゴシック" panose="020B0600070205080204" pitchFamily="34" charset="-128"/>
              </a:rPr>
              <a:t>pay</a:t>
            </a:r>
            <a:r>
              <a:rPr lang="en-US" altLang="en-US" sz="2000" dirty="0">
                <a:ea typeface="ＭＳ Ｐゴシック" panose="020B0600070205080204" pitchFamily="34" charset="-128"/>
              </a:rPr>
              <a:t> if an employee works on a </a:t>
            </a:r>
            <a:r>
              <a:rPr lang="en-US" altLang="en-US" sz="2000" b="1" dirty="0">
                <a:ea typeface="ＭＳ Ｐゴシック" panose="020B0600070205080204" pitchFamily="34" charset="-128"/>
              </a:rPr>
              <a:t>holiday</a:t>
            </a:r>
            <a:r>
              <a:rPr lang="en-US" altLang="en-US" sz="2000" dirty="0">
                <a:ea typeface="ＭＳ Ｐゴシック" panose="020B0600070205080204" pitchFamily="34" charset="-128"/>
              </a:rPr>
              <a:t>, not required by law.</a:t>
            </a:r>
          </a:p>
          <a:p>
            <a:pPr lvl="1" eaLnBrk="1" hangingPunct="1"/>
            <a:r>
              <a:rPr lang="en-US" altLang="en-US" sz="2400" dirty="0">
                <a:ea typeface="ＭＳ Ｐゴシック" panose="020B0600070205080204" pitchFamily="34" charset="-128"/>
              </a:rPr>
              <a:t>Salaried Employees </a:t>
            </a:r>
          </a:p>
          <a:p>
            <a:pPr lvl="2" eaLnBrk="1" hangingPunct="1"/>
            <a:r>
              <a:rPr lang="en-US" altLang="en-US" sz="2000" dirty="0">
                <a:ea typeface="ＭＳ Ｐゴシック" panose="020B0600070205080204" pitchFamily="34" charset="-128"/>
              </a:rPr>
              <a:t>Paid the full weekly salary, can’t reduce their salary for a holiday</a:t>
            </a:r>
          </a:p>
          <a:p>
            <a:pPr lvl="2" eaLnBrk="1" hangingPunct="1"/>
            <a:r>
              <a:rPr lang="en-US" altLang="en-US" sz="2000" dirty="0">
                <a:ea typeface="ＭＳ Ｐゴシック" panose="020B0600070205080204" pitchFamily="34" charset="-128"/>
              </a:rPr>
              <a:t>Don’t have to pay extra if work on a holiday</a:t>
            </a:r>
          </a:p>
        </p:txBody>
      </p:sp>
      <p:pic>
        <p:nvPicPr>
          <p:cNvPr id="24580" name="Picture 4" descr="HR Question: Holiday Pay &amp; Leave - UST">
            <a:extLst>
              <a:ext uri="{FF2B5EF4-FFF2-40B4-BE49-F238E27FC236}">
                <a16:creationId xmlns:a16="http://schemas.microsoft.com/office/drawing/2014/main" id="{FA7F5417-85A5-4742-A896-764A9A688A5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81750" y="4987925"/>
            <a:ext cx="2609850" cy="175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74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74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74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74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74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74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74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74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74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74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74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74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3000"/>
                            </p:stCondLst>
                            <p:childTnLst>
                              <p:par>
                                <p:cTn id="30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74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74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74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74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74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74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000"/>
                            </p:stCondLst>
                            <p:childTnLst>
                              <p:par>
                                <p:cTn id="4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174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74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74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2000"/>
                            </p:stCondLst>
                            <p:childTnLst>
                              <p:par>
                                <p:cTn id="4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174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74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74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11" grpId="0" uiExpand="1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>
            <a:extLst>
              <a:ext uri="{FF2B5EF4-FFF2-40B4-BE49-F238E27FC236}">
                <a16:creationId xmlns:a16="http://schemas.microsoft.com/office/drawing/2014/main" id="{FAD496B3-D69F-4335-8714-85BF1DF778F8}"/>
              </a:ext>
            </a:extLst>
          </p:cNvPr>
          <p:cNvSpPr>
            <a:spLocks noGrp="1" noRot="1" noChangeArrowheads="1"/>
          </p:cNvSpPr>
          <p:nvPr>
            <p:ph type="title"/>
          </p:nvPr>
        </p:nvSpPr>
        <p:spPr>
          <a:xfrm>
            <a:off x="457200" y="381000"/>
            <a:ext cx="8077200" cy="609600"/>
          </a:xfrm>
        </p:spPr>
        <p:txBody>
          <a:bodyPr/>
          <a:lstStyle/>
          <a:p>
            <a:pPr algn="ctr" eaLnBrk="1" hangingPunct="1"/>
            <a:r>
              <a:rPr lang="en-US" altLang="en-US" sz="3200">
                <a:ea typeface="ＭＳ Ｐゴシック" panose="020B0600070205080204" pitchFamily="34" charset="-128"/>
              </a:rPr>
              <a:t>Vacation Pay</a:t>
            </a:r>
          </a:p>
        </p:txBody>
      </p:sp>
      <p:sp>
        <p:nvSpPr>
          <p:cNvPr id="17411" name="Rectangle 3">
            <a:extLst>
              <a:ext uri="{FF2B5EF4-FFF2-40B4-BE49-F238E27FC236}">
                <a16:creationId xmlns:a16="http://schemas.microsoft.com/office/drawing/2014/main" id="{F040A898-B316-4858-A8B9-4660D6E7CB85}"/>
              </a:ext>
            </a:extLst>
          </p:cNvPr>
          <p:cNvSpPr>
            <a:spLocks noGrp="1" noRot="1" noChangeArrowheads="1"/>
          </p:cNvSpPr>
          <p:nvPr>
            <p:ph type="body" idx="1"/>
          </p:nvPr>
        </p:nvSpPr>
        <p:spPr>
          <a:xfrm>
            <a:off x="381000" y="1215231"/>
            <a:ext cx="7924800" cy="1760538"/>
          </a:xfrm>
        </p:spPr>
        <p:txBody>
          <a:bodyPr/>
          <a:lstStyle/>
          <a:p>
            <a:pPr lvl="1" eaLnBrk="1" hangingPunct="1"/>
            <a:r>
              <a:rPr lang="en-US" altLang="en-US" sz="2400" b="1" dirty="0">
                <a:solidFill>
                  <a:srgbClr val="FF0000"/>
                </a:solidFill>
                <a:ea typeface="ＭＳ Ｐゴシック" panose="020B0600070205080204" pitchFamily="34" charset="-128"/>
              </a:rPr>
              <a:t>Vacation</a:t>
            </a:r>
            <a:r>
              <a:rPr lang="en-US" altLang="en-US" sz="2400" b="1" dirty="0">
                <a:ea typeface="ＭＳ Ｐゴシック" panose="020B0600070205080204" pitchFamily="34" charset="-128"/>
              </a:rPr>
              <a:t> </a:t>
            </a:r>
            <a:r>
              <a:rPr lang="en-US" altLang="en-US" sz="2400" b="1" dirty="0">
                <a:solidFill>
                  <a:srgbClr val="FF0000"/>
                </a:solidFill>
                <a:ea typeface="ＭＳ Ｐゴシック" panose="020B0600070205080204" pitchFamily="34" charset="-128"/>
              </a:rPr>
              <a:t>Pay</a:t>
            </a:r>
            <a:r>
              <a:rPr lang="en-US" altLang="en-US" sz="2400" b="1" dirty="0">
                <a:ea typeface="ＭＳ Ｐゴシック" panose="020B0600070205080204" pitchFamily="34" charset="-128"/>
              </a:rPr>
              <a:t> </a:t>
            </a:r>
            <a:r>
              <a:rPr lang="en-US" altLang="en-US" sz="2400" dirty="0">
                <a:ea typeface="ＭＳ Ｐゴシック" panose="020B0600070205080204" pitchFamily="34" charset="-128"/>
              </a:rPr>
              <a:t>= earn your regular wage while on vacation</a:t>
            </a:r>
          </a:p>
          <a:p>
            <a:pPr marL="914400" lvl="2" eaLnBrk="1" hangingPunct="1">
              <a:spcBef>
                <a:spcPct val="0"/>
              </a:spcBef>
            </a:pPr>
            <a:r>
              <a:rPr lang="en-US" altLang="en-US" dirty="0">
                <a:ea typeface="ＭＳ Ｐゴシック" panose="020B0600070205080204" pitchFamily="34" charset="-128"/>
              </a:rPr>
              <a:t>Employers are not required to provide vacation time</a:t>
            </a:r>
          </a:p>
          <a:p>
            <a:pPr marL="914400" lvl="2" eaLnBrk="1" hangingPunct="1">
              <a:spcBef>
                <a:spcPct val="0"/>
              </a:spcBef>
            </a:pPr>
            <a:r>
              <a:rPr lang="en-US" altLang="en-US" dirty="0">
                <a:ea typeface="ＭＳ Ｐゴシック" panose="020B0600070205080204" pitchFamily="34" charset="-128"/>
              </a:rPr>
              <a:t>Companies offer vacation to be competitive in recruiting, increase employee morale and minimize turnover rates.</a:t>
            </a:r>
          </a:p>
          <a:p>
            <a:pPr marL="914400" lvl="2" eaLnBrk="1" hangingPunct="1">
              <a:spcBef>
                <a:spcPct val="0"/>
              </a:spcBef>
            </a:pPr>
            <a:r>
              <a:rPr lang="en-US" altLang="en-US" dirty="0">
                <a:ea typeface="ＭＳ Ｐゴシック" panose="020B0600070205080204" pitchFamily="34" charset="-128"/>
              </a:rPr>
              <a:t>Offered to full-time but not part time workers</a:t>
            </a:r>
          </a:p>
          <a:p>
            <a:pPr marL="914400" lvl="2" eaLnBrk="1" hangingPunct="1">
              <a:spcBef>
                <a:spcPct val="0"/>
              </a:spcBef>
            </a:pPr>
            <a:r>
              <a:rPr lang="en-US" altLang="en-US" dirty="0">
                <a:ea typeface="ＭＳ Ｐゴシック" panose="020B0600070205080204" pitchFamily="34" charset="-128"/>
              </a:rPr>
              <a:t>Average = 11 hours per week</a:t>
            </a:r>
          </a:p>
          <a:p>
            <a:pPr marL="914400" lvl="2" eaLnBrk="1" hangingPunct="1">
              <a:spcBef>
                <a:spcPct val="0"/>
              </a:spcBef>
            </a:pPr>
            <a:r>
              <a:rPr lang="en-US" altLang="en-US" dirty="0">
                <a:ea typeface="ＭＳ Ｐゴシック" panose="020B0600070205080204" pitchFamily="34" charset="-128"/>
              </a:rPr>
              <a:t>Often earn more hours </a:t>
            </a:r>
            <a:br>
              <a:rPr lang="en-US" altLang="en-US" dirty="0">
                <a:ea typeface="ＭＳ Ｐゴシック" panose="020B0600070205080204" pitchFamily="34" charset="-128"/>
              </a:rPr>
            </a:br>
            <a:r>
              <a:rPr lang="en-US" altLang="en-US" dirty="0">
                <a:ea typeface="ＭＳ Ｐゴシック" panose="020B0600070205080204" pitchFamily="34" charset="-128"/>
              </a:rPr>
              <a:t>the longer you work there</a:t>
            </a:r>
          </a:p>
          <a:p>
            <a:pPr marL="914400" lvl="2" eaLnBrk="1" hangingPunct="1">
              <a:spcBef>
                <a:spcPct val="0"/>
              </a:spcBef>
            </a:pPr>
            <a:r>
              <a:rPr lang="en-US" altLang="en-US" dirty="0">
                <a:ea typeface="ＭＳ Ｐゴシック" panose="020B0600070205080204" pitchFamily="34" charset="-128"/>
              </a:rPr>
              <a:t>When you quit, you </a:t>
            </a:r>
            <a:br>
              <a:rPr lang="en-US" altLang="en-US" dirty="0">
                <a:ea typeface="ＭＳ Ｐゴシック" panose="020B0600070205080204" pitchFamily="34" charset="-128"/>
              </a:rPr>
            </a:br>
            <a:r>
              <a:rPr lang="en-US" altLang="en-US" dirty="0">
                <a:ea typeface="ＭＳ Ｐゴシック" panose="020B0600070205080204" pitchFamily="34" charset="-128"/>
              </a:rPr>
              <a:t>may get paid for unused </a:t>
            </a:r>
            <a:br>
              <a:rPr lang="en-US" altLang="en-US" dirty="0">
                <a:ea typeface="ＭＳ Ｐゴシック" panose="020B0600070205080204" pitchFamily="34" charset="-128"/>
              </a:rPr>
            </a:br>
            <a:r>
              <a:rPr lang="en-US" altLang="en-US" dirty="0">
                <a:ea typeface="ＭＳ Ｐゴシック" panose="020B0600070205080204" pitchFamily="34" charset="-128"/>
              </a:rPr>
              <a:t>time</a:t>
            </a:r>
          </a:p>
        </p:txBody>
      </p:sp>
      <p:pic>
        <p:nvPicPr>
          <p:cNvPr id="25604" name="Picture 2" descr="Vacation Time and Pay for Employees">
            <a:extLst>
              <a:ext uri="{FF2B5EF4-FFF2-40B4-BE49-F238E27FC236}">
                <a16:creationId xmlns:a16="http://schemas.microsoft.com/office/drawing/2014/main" id="{7ADCC251-66AF-451A-B9FF-0393972B988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125"/>
          <a:stretch>
            <a:fillRect/>
          </a:stretch>
        </p:blipFill>
        <p:spPr bwMode="auto">
          <a:xfrm>
            <a:off x="4697412" y="3429000"/>
            <a:ext cx="4429125" cy="342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74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174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174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174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174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174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7" dur="500"/>
                                        <p:tgtEl>
                                          <p:spTgt spid="174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11" grpId="0" uiExpand="1" build="p" bldLvl="4"/>
    </p:bldLst>
  </p:timing>
</p:sld>
</file>

<file path=ppt/theme/theme1.xml><?xml version="1.0" encoding="utf-8"?>
<a:theme xmlns:a="http://schemas.openxmlformats.org/drawingml/2006/main" name="Training seminar presentation">
  <a:themeElements>
    <a:clrScheme name="Training seminar presentation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Training seminar presentation">
      <a:majorFont>
        <a:latin typeface="Copperplate Gothic Light"/>
        <a:ea typeface=""/>
        <a:cs typeface=""/>
      </a:majorFont>
      <a:minorFont>
        <a:latin typeface="Garamond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Training seminar presentatio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raining seminar presentatio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raining seminar presentatio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raining seminar presentatio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raining seminar presentatio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raining seminar presentatio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raining seminar presentatio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Training seminar presentation">
  <a:themeElements>
    <a:clrScheme name="1_Training seminar presentation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1_Training seminar presentation">
      <a:majorFont>
        <a:latin typeface="Copperplate Gothic Light"/>
        <a:ea typeface=""/>
        <a:cs typeface=""/>
      </a:majorFont>
      <a:minorFont>
        <a:latin typeface="Garamond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Training seminar presentatio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Training seminar presentatio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Training seminar presentatio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Training seminar presentatio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Training seminar presentatio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Training seminar presentatio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Training seminar presentatio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52164</TotalTime>
  <Words>624</Words>
  <Application>Microsoft Office PowerPoint</Application>
  <PresentationFormat>On-screen Show (4:3)</PresentationFormat>
  <Paragraphs>61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14</vt:i4>
      </vt:variant>
    </vt:vector>
  </HeadingPairs>
  <TitlesOfParts>
    <vt:vector size="24" baseType="lpstr">
      <vt:lpstr>ＭＳ Ｐゴシック</vt:lpstr>
      <vt:lpstr>Abadi</vt:lpstr>
      <vt:lpstr>Arial</vt:lpstr>
      <vt:lpstr>Copperplate Gothic Light</vt:lpstr>
      <vt:lpstr>Garamond</vt:lpstr>
      <vt:lpstr>Roboto</vt:lpstr>
      <vt:lpstr>Times New Roman</vt:lpstr>
      <vt:lpstr>Trebuchet MS</vt:lpstr>
      <vt:lpstr>Training seminar presentation</vt:lpstr>
      <vt:lpstr>1_Training seminar presentation</vt:lpstr>
      <vt:lpstr>Chapter 6</vt:lpstr>
      <vt:lpstr>PowerPoint Presentation</vt:lpstr>
      <vt:lpstr>Optional Employee Benefits</vt:lpstr>
      <vt:lpstr>Health Insurance 5 Key Facts</vt:lpstr>
      <vt:lpstr>Box 3 = your gross wage Box 1 = your taxable gross wage   - retirement funds like 401k, IRAs, medical premiums, flexible spending accounts and other deductions can reduce your taxable income </vt:lpstr>
      <vt:lpstr>Types of Leave</vt:lpstr>
      <vt:lpstr>4 Types of Leave Benefits</vt:lpstr>
      <vt:lpstr>Holiday Pay</vt:lpstr>
      <vt:lpstr>Vacation Pay</vt:lpstr>
      <vt:lpstr>Sick Pay</vt:lpstr>
      <vt:lpstr>PowerPoint Presentation</vt:lpstr>
      <vt:lpstr>PTO Pay</vt:lpstr>
      <vt:lpstr>Retirement benefits</vt:lpstr>
      <vt:lpstr>Assignment </vt:lpstr>
    </vt:vector>
  </TitlesOfParts>
  <Company>UA CALS SFCS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Career Research</dc:title>
  <dc:creator>FEFE</dc:creator>
  <cp:lastModifiedBy>Cassie Vetter</cp:lastModifiedBy>
  <cp:revision>497</cp:revision>
  <cp:lastPrinted>1601-01-01T00:00:00Z</cp:lastPrinted>
  <dcterms:created xsi:type="dcterms:W3CDTF">2009-05-05T19:33:58Z</dcterms:created>
  <dcterms:modified xsi:type="dcterms:W3CDTF">2025-03-25T20:45:27Z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TC062561681033</vt:lpwstr>
  </property>
</Properties>
</file>